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9"/>
  </p:notesMasterIdLst>
  <p:sldIdLst>
    <p:sldId id="256" r:id="rId4"/>
    <p:sldId id="258" r:id="rId5"/>
    <p:sldId id="262" r:id="rId6"/>
    <p:sldId id="261" r:id="rId7"/>
    <p:sldId id="263" r:id="rId8"/>
    <p:sldId id="264" r:id="rId9"/>
    <p:sldId id="283" r:id="rId10"/>
    <p:sldId id="266" r:id="rId11"/>
    <p:sldId id="270" r:id="rId12"/>
    <p:sldId id="259" r:id="rId13"/>
    <p:sldId id="302" r:id="rId14"/>
    <p:sldId id="268" r:id="rId15"/>
    <p:sldId id="269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290" r:id="rId24"/>
    <p:sldId id="282" r:id="rId25"/>
    <p:sldId id="279" r:id="rId26"/>
    <p:sldId id="280" r:id="rId27"/>
    <p:sldId id="29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5C"/>
    <a:srgbClr val="CB0035"/>
    <a:srgbClr val="FECE00"/>
    <a:srgbClr val="21529D"/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70AD73-D800-4EE4-83C4-E413A4A93394}" v="242" dt="2023-06-07T15:11:56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8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McLusky" userId="45bd615190ce9bcd" providerId="LiveId" clId="{5670AD73-D800-4EE4-83C4-E413A4A93394}"/>
    <pc:docChg chg="undo custSel addSld delSld modSld sldOrd">
      <pc:chgData name="Sarah McLusky" userId="45bd615190ce9bcd" providerId="LiveId" clId="{5670AD73-D800-4EE4-83C4-E413A4A93394}" dt="2023-06-07T15:11:59.919" v="1538" actId="207"/>
      <pc:docMkLst>
        <pc:docMk/>
      </pc:docMkLst>
      <pc:sldChg chg="addSp delSp modSp mod">
        <pc:chgData name="Sarah McLusky" userId="45bd615190ce9bcd" providerId="LiveId" clId="{5670AD73-D800-4EE4-83C4-E413A4A93394}" dt="2023-06-06T16:17:04.365" v="1500" actId="1076"/>
        <pc:sldMkLst>
          <pc:docMk/>
          <pc:sldMk cId="4129841939" sldId="256"/>
        </pc:sldMkLst>
        <pc:spChg chg="mod">
          <ac:chgData name="Sarah McLusky" userId="45bd615190ce9bcd" providerId="LiveId" clId="{5670AD73-D800-4EE4-83C4-E413A4A93394}" dt="2023-06-06T14:04:53.731" v="65" actId="1076"/>
          <ac:spMkLst>
            <pc:docMk/>
            <pc:sldMk cId="4129841939" sldId="256"/>
            <ac:spMk id="2" creationId="{3E070845-F6E2-B684-66DC-0E2FE52418AB}"/>
          </ac:spMkLst>
        </pc:spChg>
        <pc:spChg chg="mod">
          <ac:chgData name="Sarah McLusky" userId="45bd615190ce9bcd" providerId="LiveId" clId="{5670AD73-D800-4EE4-83C4-E413A4A93394}" dt="2023-06-06T16:17:04.365" v="1500" actId="1076"/>
          <ac:spMkLst>
            <pc:docMk/>
            <pc:sldMk cId="4129841939" sldId="256"/>
            <ac:spMk id="3" creationId="{C66C7CFE-3AD1-1D90-BA8F-E1654AE26A60}"/>
          </ac:spMkLst>
        </pc:spChg>
        <pc:spChg chg="add del mod">
          <ac:chgData name="Sarah McLusky" userId="45bd615190ce9bcd" providerId="LiveId" clId="{5670AD73-D800-4EE4-83C4-E413A4A93394}" dt="2023-06-06T14:04:37.777" v="64" actId="478"/>
          <ac:spMkLst>
            <pc:docMk/>
            <pc:sldMk cId="4129841939" sldId="256"/>
            <ac:spMk id="6" creationId="{76688ACB-EA2C-C198-417D-7455BA1CFAEE}"/>
          </ac:spMkLst>
        </pc:spChg>
        <pc:spChg chg="add del mod">
          <ac:chgData name="Sarah McLusky" userId="45bd615190ce9bcd" providerId="LiveId" clId="{5670AD73-D800-4EE4-83C4-E413A4A93394}" dt="2023-06-06T14:15:25.456" v="110" actId="478"/>
          <ac:spMkLst>
            <pc:docMk/>
            <pc:sldMk cId="4129841939" sldId="256"/>
            <ac:spMk id="7" creationId="{64795AE0-3823-413C-EBB6-B59AEFE38C44}"/>
          </ac:spMkLst>
        </pc:spChg>
        <pc:picChg chg="add mod ord">
          <ac:chgData name="Sarah McLusky" userId="45bd615190ce9bcd" providerId="LiveId" clId="{5670AD73-D800-4EE4-83C4-E413A4A93394}" dt="2023-06-06T14:04:34.294" v="63" actId="16037"/>
          <ac:picMkLst>
            <pc:docMk/>
            <pc:sldMk cId="4129841939" sldId="256"/>
            <ac:picMk id="5" creationId="{8052D2F5-E7CB-67D8-EC6D-62FAC58D2CFB}"/>
          </ac:picMkLst>
        </pc:picChg>
      </pc:sldChg>
      <pc:sldChg chg="addSp delSp modSp mod setBg">
        <pc:chgData name="Sarah McLusky" userId="45bd615190ce9bcd" providerId="LiveId" clId="{5670AD73-D800-4EE4-83C4-E413A4A93394}" dt="2023-06-06T14:07:36.218" v="87" actId="14100"/>
        <pc:sldMkLst>
          <pc:docMk/>
          <pc:sldMk cId="2549206613" sldId="258"/>
        </pc:sldMkLst>
        <pc:spChg chg="mod">
          <ac:chgData name="Sarah McLusky" userId="45bd615190ce9bcd" providerId="LiveId" clId="{5670AD73-D800-4EE4-83C4-E413A4A93394}" dt="2023-06-06T14:07:36.218" v="87" actId="14100"/>
          <ac:spMkLst>
            <pc:docMk/>
            <pc:sldMk cId="2549206613" sldId="258"/>
            <ac:spMk id="5" creationId="{AAFF383D-AAF7-28EF-36C1-ACB6D7AF18C4}"/>
          </ac:spMkLst>
        </pc:spChg>
        <pc:picChg chg="add del mod ord">
          <ac:chgData name="Sarah McLusky" userId="45bd615190ce9bcd" providerId="LiveId" clId="{5670AD73-D800-4EE4-83C4-E413A4A93394}" dt="2023-06-06T14:05:26.073" v="71" actId="478"/>
          <ac:picMkLst>
            <pc:docMk/>
            <pc:sldMk cId="2549206613" sldId="258"/>
            <ac:picMk id="3" creationId="{11C680D9-7571-D3DD-9B07-6C3DC7E807C6}"/>
          </ac:picMkLst>
        </pc:picChg>
        <pc:picChg chg="add mod ord modCrop">
          <ac:chgData name="Sarah McLusky" userId="45bd615190ce9bcd" providerId="LiveId" clId="{5670AD73-D800-4EE4-83C4-E413A4A93394}" dt="2023-06-06T14:07:25.019" v="85" actId="732"/>
          <ac:picMkLst>
            <pc:docMk/>
            <pc:sldMk cId="2549206613" sldId="258"/>
            <ac:picMk id="6" creationId="{12366948-5D54-A849-C109-8B8665421081}"/>
          </ac:picMkLst>
        </pc:picChg>
      </pc:sldChg>
      <pc:sldChg chg="addSp modSp mod">
        <pc:chgData name="Sarah McLusky" userId="45bd615190ce9bcd" providerId="LiveId" clId="{5670AD73-D800-4EE4-83C4-E413A4A93394}" dt="2023-06-06T16:18:54.934" v="1502" actId="14100"/>
        <pc:sldMkLst>
          <pc:docMk/>
          <pc:sldMk cId="1643966284" sldId="259"/>
        </pc:sldMkLst>
        <pc:spChg chg="mod">
          <ac:chgData name="Sarah McLusky" userId="45bd615190ce9bcd" providerId="LiveId" clId="{5670AD73-D800-4EE4-83C4-E413A4A93394}" dt="2023-06-06T16:18:54.934" v="1502" actId="14100"/>
          <ac:spMkLst>
            <pc:docMk/>
            <pc:sldMk cId="1643966284" sldId="259"/>
            <ac:spMk id="5" creationId="{AAFF383D-AAF7-28EF-36C1-ACB6D7AF18C4}"/>
          </ac:spMkLst>
        </pc:spChg>
        <pc:picChg chg="add mod ord">
          <ac:chgData name="Sarah McLusky" userId="45bd615190ce9bcd" providerId="LiveId" clId="{5670AD73-D800-4EE4-83C4-E413A4A93394}" dt="2023-06-06T15:03:54.144" v="597" actId="1076"/>
          <ac:picMkLst>
            <pc:docMk/>
            <pc:sldMk cId="1643966284" sldId="259"/>
            <ac:picMk id="3" creationId="{FDACABB9-3BCC-65D8-4D77-F2E8632461A6}"/>
          </ac:picMkLst>
        </pc:picChg>
      </pc:sldChg>
      <pc:sldChg chg="addSp delSp modSp mod delAnim modAnim">
        <pc:chgData name="Sarah McLusky" userId="45bd615190ce9bcd" providerId="LiveId" clId="{5670AD73-D800-4EE4-83C4-E413A4A93394}" dt="2023-06-06T14:25:33.341" v="223"/>
        <pc:sldMkLst>
          <pc:docMk/>
          <pc:sldMk cId="1551074108" sldId="261"/>
        </pc:sldMkLst>
        <pc:spChg chg="add mod ord">
          <ac:chgData name="Sarah McLusky" userId="45bd615190ce9bcd" providerId="LiveId" clId="{5670AD73-D800-4EE4-83C4-E413A4A93394}" dt="2023-06-06T14:18:02.215" v="139" actId="1076"/>
          <ac:spMkLst>
            <pc:docMk/>
            <pc:sldMk cId="1551074108" sldId="261"/>
            <ac:spMk id="2" creationId="{DC59E9BA-87F5-9743-0A15-3F3F84955C11}"/>
          </ac:spMkLst>
        </pc:spChg>
        <pc:spChg chg="add mod ord">
          <ac:chgData name="Sarah McLusky" userId="45bd615190ce9bcd" providerId="LiveId" clId="{5670AD73-D800-4EE4-83C4-E413A4A93394}" dt="2023-06-06T14:23:49.287" v="211" actId="14100"/>
          <ac:spMkLst>
            <pc:docMk/>
            <pc:sldMk cId="1551074108" sldId="261"/>
            <ac:spMk id="3" creationId="{3FF7BB18-6738-F1C2-5F64-8C137B1527EE}"/>
          </ac:spMkLst>
        </pc:spChg>
        <pc:spChg chg="mod">
          <ac:chgData name="Sarah McLusky" userId="45bd615190ce9bcd" providerId="LiveId" clId="{5670AD73-D800-4EE4-83C4-E413A4A93394}" dt="2023-06-06T14:18:21.079" v="143" actId="1076"/>
          <ac:spMkLst>
            <pc:docMk/>
            <pc:sldMk cId="1551074108" sldId="261"/>
            <ac:spMk id="4" creationId="{FAD92152-BB4C-F86C-0F50-123B32B64CF4}"/>
          </ac:spMkLst>
        </pc:spChg>
        <pc:spChg chg="mod">
          <ac:chgData name="Sarah McLusky" userId="45bd615190ce9bcd" providerId="LiveId" clId="{5670AD73-D800-4EE4-83C4-E413A4A93394}" dt="2023-06-06T14:23:04.100" v="205" actId="113"/>
          <ac:spMkLst>
            <pc:docMk/>
            <pc:sldMk cId="1551074108" sldId="261"/>
            <ac:spMk id="6" creationId="{1723DFAD-881B-1C25-4E91-D5D57E309364}"/>
          </ac:spMkLst>
        </pc:spChg>
        <pc:spChg chg="mod">
          <ac:chgData name="Sarah McLusky" userId="45bd615190ce9bcd" providerId="LiveId" clId="{5670AD73-D800-4EE4-83C4-E413A4A93394}" dt="2023-06-06T14:23:43.256" v="210" actId="207"/>
          <ac:spMkLst>
            <pc:docMk/>
            <pc:sldMk cId="1551074108" sldId="261"/>
            <ac:spMk id="7" creationId="{F4192659-049C-3ABD-1B92-837F16A77297}"/>
          </ac:spMkLst>
        </pc:spChg>
        <pc:spChg chg="del">
          <ac:chgData name="Sarah McLusky" userId="45bd615190ce9bcd" providerId="LiveId" clId="{5670AD73-D800-4EE4-83C4-E413A4A93394}" dt="2023-06-06T14:20:16.944" v="161" actId="478"/>
          <ac:spMkLst>
            <pc:docMk/>
            <pc:sldMk cId="1551074108" sldId="261"/>
            <ac:spMk id="8" creationId="{3AA2D62C-A476-2F80-0E85-8477736B01DB}"/>
          </ac:spMkLst>
        </pc:spChg>
        <pc:spChg chg="del mod">
          <ac:chgData name="Sarah McLusky" userId="45bd615190ce9bcd" providerId="LiveId" clId="{5670AD73-D800-4EE4-83C4-E413A4A93394}" dt="2023-06-06T14:20:18.816" v="162" actId="478"/>
          <ac:spMkLst>
            <pc:docMk/>
            <pc:sldMk cId="1551074108" sldId="261"/>
            <ac:spMk id="9" creationId="{A87F4F3D-3D92-EC71-8098-088D9B59CD9B}"/>
          </ac:spMkLst>
        </pc:spChg>
        <pc:picChg chg="mod">
          <ac:chgData name="Sarah McLusky" userId="45bd615190ce9bcd" providerId="LiveId" clId="{5670AD73-D800-4EE4-83C4-E413A4A93394}" dt="2023-06-06T14:19:03.787" v="149" actId="1076"/>
          <ac:picMkLst>
            <pc:docMk/>
            <pc:sldMk cId="1551074108" sldId="261"/>
            <ac:picMk id="5" creationId="{A8230357-B1F2-1A00-9DC1-E4729975BD98}"/>
          </ac:picMkLst>
        </pc:picChg>
        <pc:picChg chg="add del mod">
          <ac:chgData name="Sarah McLusky" userId="45bd615190ce9bcd" providerId="LiveId" clId="{5670AD73-D800-4EE4-83C4-E413A4A93394}" dt="2023-06-06T14:21:33.700" v="185" actId="478"/>
          <ac:picMkLst>
            <pc:docMk/>
            <pc:sldMk cId="1551074108" sldId="261"/>
            <ac:picMk id="11" creationId="{07FE2518-707C-FDF6-389B-BDE2BD431F4A}"/>
          </ac:picMkLst>
        </pc:picChg>
        <pc:picChg chg="add del mod">
          <ac:chgData name="Sarah McLusky" userId="45bd615190ce9bcd" providerId="LiveId" clId="{5670AD73-D800-4EE4-83C4-E413A4A93394}" dt="2023-06-06T14:21:12.617" v="181" actId="478"/>
          <ac:picMkLst>
            <pc:docMk/>
            <pc:sldMk cId="1551074108" sldId="261"/>
            <ac:picMk id="13" creationId="{1FC9FECA-9C11-3BF4-EC8E-B12A51C4B66C}"/>
          </ac:picMkLst>
        </pc:picChg>
        <pc:picChg chg="add del mod">
          <ac:chgData name="Sarah McLusky" userId="45bd615190ce9bcd" providerId="LiveId" clId="{5670AD73-D800-4EE4-83C4-E413A4A93394}" dt="2023-06-06T14:21:34.490" v="186" actId="478"/>
          <ac:picMkLst>
            <pc:docMk/>
            <pc:sldMk cId="1551074108" sldId="261"/>
            <ac:picMk id="14" creationId="{3E7C145D-C6C8-CCE0-9BEC-4C94C3E60111}"/>
          </ac:picMkLst>
        </pc:picChg>
        <pc:picChg chg="add mod">
          <ac:chgData name="Sarah McLusky" userId="45bd615190ce9bcd" providerId="LiveId" clId="{5670AD73-D800-4EE4-83C4-E413A4A93394}" dt="2023-06-06T14:22:52.683" v="202" actId="207"/>
          <ac:picMkLst>
            <pc:docMk/>
            <pc:sldMk cId="1551074108" sldId="261"/>
            <ac:picMk id="16" creationId="{2E511BF9-A400-EC13-1251-AF30D52C8639}"/>
          </ac:picMkLst>
        </pc:picChg>
        <pc:picChg chg="add mod">
          <ac:chgData name="Sarah McLusky" userId="45bd615190ce9bcd" providerId="LiveId" clId="{5670AD73-D800-4EE4-83C4-E413A4A93394}" dt="2023-06-06T14:23:36.830" v="209" actId="207"/>
          <ac:picMkLst>
            <pc:docMk/>
            <pc:sldMk cId="1551074108" sldId="261"/>
            <ac:picMk id="17" creationId="{F1848690-80BB-7447-4657-B2F05B8C532A}"/>
          </ac:picMkLst>
        </pc:picChg>
      </pc:sldChg>
      <pc:sldChg chg="addSp modSp mod modAnim">
        <pc:chgData name="Sarah McLusky" userId="45bd615190ce9bcd" providerId="LiveId" clId="{5670AD73-D800-4EE4-83C4-E413A4A93394}" dt="2023-06-06T14:25:12.373" v="219"/>
        <pc:sldMkLst>
          <pc:docMk/>
          <pc:sldMk cId="3386077533" sldId="262"/>
        </pc:sldMkLst>
        <pc:spChg chg="add mod ord">
          <ac:chgData name="Sarah McLusky" userId="45bd615190ce9bcd" providerId="LiveId" clId="{5670AD73-D800-4EE4-83C4-E413A4A93394}" dt="2023-06-06T14:13:22.214" v="96" actId="14100"/>
          <ac:spMkLst>
            <pc:docMk/>
            <pc:sldMk cId="3386077533" sldId="262"/>
            <ac:spMk id="2" creationId="{9C9E87AF-4A96-0043-488D-8F83B212B599}"/>
          </ac:spMkLst>
        </pc:spChg>
        <pc:spChg chg="add mod ord">
          <ac:chgData name="Sarah McLusky" userId="45bd615190ce9bcd" providerId="LiveId" clId="{5670AD73-D800-4EE4-83C4-E413A4A93394}" dt="2023-06-06T14:18:51.094" v="147" actId="164"/>
          <ac:spMkLst>
            <pc:docMk/>
            <pc:sldMk cId="3386077533" sldId="262"/>
            <ac:spMk id="4" creationId="{C63245CD-76E0-BE0D-F1FE-2B1D66782FDA}"/>
          </ac:spMkLst>
        </pc:spChg>
        <pc:spChg chg="add mod ord">
          <ac:chgData name="Sarah McLusky" userId="45bd615190ce9bcd" providerId="LiveId" clId="{5670AD73-D800-4EE4-83C4-E413A4A93394}" dt="2023-06-06T14:18:45.139" v="146" actId="1076"/>
          <ac:spMkLst>
            <pc:docMk/>
            <pc:sldMk cId="3386077533" sldId="262"/>
            <ac:spMk id="5" creationId="{F1BD02B2-47C3-5682-E0DC-3713C0107439}"/>
          </ac:spMkLst>
        </pc:spChg>
        <pc:spChg chg="mod">
          <ac:chgData name="Sarah McLusky" userId="45bd615190ce9bcd" providerId="LiveId" clId="{5670AD73-D800-4EE4-83C4-E413A4A93394}" dt="2023-06-06T14:18:51.094" v="147" actId="164"/>
          <ac:spMkLst>
            <pc:docMk/>
            <pc:sldMk cId="3386077533" sldId="262"/>
            <ac:spMk id="6" creationId="{C658FC71-9070-1BCF-04A6-D2EC119E6639}"/>
          </ac:spMkLst>
        </pc:spChg>
        <pc:spChg chg="mod">
          <ac:chgData name="Sarah McLusky" userId="45bd615190ce9bcd" providerId="LiveId" clId="{5670AD73-D800-4EE4-83C4-E413A4A93394}" dt="2023-06-06T14:18:45.139" v="146" actId="1076"/>
          <ac:spMkLst>
            <pc:docMk/>
            <pc:sldMk cId="3386077533" sldId="262"/>
            <ac:spMk id="7" creationId="{BABFCECC-9285-87DF-2234-B71454A0E2E2}"/>
          </ac:spMkLst>
        </pc:spChg>
        <pc:spChg chg="mod">
          <ac:chgData name="Sarah McLusky" userId="45bd615190ce9bcd" providerId="LiveId" clId="{5670AD73-D800-4EE4-83C4-E413A4A93394}" dt="2023-06-06T14:13:50.903" v="101" actId="1076"/>
          <ac:spMkLst>
            <pc:docMk/>
            <pc:sldMk cId="3386077533" sldId="262"/>
            <ac:spMk id="8" creationId="{7056B9D8-B0C8-82B5-23E8-D2589D39B0D4}"/>
          </ac:spMkLst>
        </pc:spChg>
        <pc:grpChg chg="add mod">
          <ac:chgData name="Sarah McLusky" userId="45bd615190ce9bcd" providerId="LiveId" clId="{5670AD73-D800-4EE4-83C4-E413A4A93394}" dt="2023-06-06T14:18:45.139" v="146" actId="1076"/>
          <ac:grpSpMkLst>
            <pc:docMk/>
            <pc:sldMk cId="3386077533" sldId="262"/>
            <ac:grpSpMk id="9" creationId="{DB24CA28-9402-BBE5-2BC8-2ED7A1231279}"/>
          </ac:grpSpMkLst>
        </pc:grpChg>
        <pc:grpChg chg="add mod">
          <ac:chgData name="Sarah McLusky" userId="45bd615190ce9bcd" providerId="LiveId" clId="{5670AD73-D800-4EE4-83C4-E413A4A93394}" dt="2023-06-06T14:18:55.259" v="148" actId="1076"/>
          <ac:grpSpMkLst>
            <pc:docMk/>
            <pc:sldMk cId="3386077533" sldId="262"/>
            <ac:grpSpMk id="10" creationId="{B2AF2935-26A4-9047-C324-16EEF07EB743}"/>
          </ac:grpSpMkLst>
        </pc:grpChg>
        <pc:picChg chg="mod">
          <ac:chgData name="Sarah McLusky" userId="45bd615190ce9bcd" providerId="LiveId" clId="{5670AD73-D800-4EE4-83C4-E413A4A93394}" dt="2023-06-06T14:18:51.094" v="147" actId="164"/>
          <ac:picMkLst>
            <pc:docMk/>
            <pc:sldMk cId="3386077533" sldId="262"/>
            <ac:picMk id="3" creationId="{51C20D19-D9DA-9E83-EA5C-21DFFC22A756}"/>
          </ac:picMkLst>
        </pc:picChg>
        <pc:picChg chg="mod">
          <ac:chgData name="Sarah McLusky" userId="45bd615190ce9bcd" providerId="LiveId" clId="{5670AD73-D800-4EE4-83C4-E413A4A93394}" dt="2023-06-06T14:18:45.139" v="146" actId="1076"/>
          <ac:picMkLst>
            <pc:docMk/>
            <pc:sldMk cId="3386077533" sldId="262"/>
            <ac:picMk id="1026" creationId="{161A94EF-50EC-8542-18DE-A55286709E9B}"/>
          </ac:picMkLst>
        </pc:picChg>
      </pc:sldChg>
      <pc:sldChg chg="addSp delSp modSp mod delAnim modAnim">
        <pc:chgData name="Sarah McLusky" userId="45bd615190ce9bcd" providerId="LiveId" clId="{5670AD73-D800-4EE4-83C4-E413A4A93394}" dt="2023-06-06T16:19:48.318" v="1506" actId="14100"/>
        <pc:sldMkLst>
          <pc:docMk/>
          <pc:sldMk cId="1473325980" sldId="263"/>
        </pc:sldMkLst>
        <pc:spChg chg="mod">
          <ac:chgData name="Sarah McLusky" userId="45bd615190ce9bcd" providerId="LiveId" clId="{5670AD73-D800-4EE4-83C4-E413A4A93394}" dt="2023-06-06T14:28:59.163" v="261" actId="1076"/>
          <ac:spMkLst>
            <pc:docMk/>
            <pc:sldMk cId="1473325980" sldId="263"/>
            <ac:spMk id="2" creationId="{A312B3CA-FF29-B452-2868-99307F8063A1}"/>
          </ac:spMkLst>
        </pc:spChg>
        <pc:spChg chg="add mod ord">
          <ac:chgData name="Sarah McLusky" userId="45bd615190ce9bcd" providerId="LiveId" clId="{5670AD73-D800-4EE4-83C4-E413A4A93394}" dt="2023-06-06T14:26:32.915" v="229" actId="14100"/>
          <ac:spMkLst>
            <pc:docMk/>
            <pc:sldMk cId="1473325980" sldId="263"/>
            <ac:spMk id="3" creationId="{4F52732C-B3F7-C32F-E01B-F47B043CF79C}"/>
          </ac:spMkLst>
        </pc:spChg>
        <pc:spChg chg="mod">
          <ac:chgData name="Sarah McLusky" userId="45bd615190ce9bcd" providerId="LiveId" clId="{5670AD73-D800-4EE4-83C4-E413A4A93394}" dt="2023-06-06T14:26:28.647" v="227" actId="1076"/>
          <ac:spMkLst>
            <pc:docMk/>
            <pc:sldMk cId="1473325980" sldId="263"/>
            <ac:spMk id="4" creationId="{FAD92152-BB4C-F86C-0F50-123B32B64CF4}"/>
          </ac:spMkLst>
        </pc:spChg>
        <pc:spChg chg="mod">
          <ac:chgData name="Sarah McLusky" userId="45bd615190ce9bcd" providerId="LiveId" clId="{5670AD73-D800-4EE4-83C4-E413A4A93394}" dt="2023-06-06T14:29:05.603" v="262" actId="1076"/>
          <ac:spMkLst>
            <pc:docMk/>
            <pc:sldMk cId="1473325980" sldId="263"/>
            <ac:spMk id="6" creationId="{1723DFAD-881B-1C25-4E91-D5D57E309364}"/>
          </ac:spMkLst>
        </pc:spChg>
        <pc:spChg chg="mod">
          <ac:chgData name="Sarah McLusky" userId="45bd615190ce9bcd" providerId="LiveId" clId="{5670AD73-D800-4EE4-83C4-E413A4A93394}" dt="2023-06-06T14:29:23.612" v="267" actId="1076"/>
          <ac:spMkLst>
            <pc:docMk/>
            <pc:sldMk cId="1473325980" sldId="263"/>
            <ac:spMk id="7" creationId="{F4192659-049C-3ABD-1B92-837F16A77297}"/>
          </ac:spMkLst>
        </pc:spChg>
        <pc:spChg chg="del">
          <ac:chgData name="Sarah McLusky" userId="45bd615190ce9bcd" providerId="LiveId" clId="{5670AD73-D800-4EE4-83C4-E413A4A93394}" dt="2023-06-06T14:27:19.869" v="235" actId="478"/>
          <ac:spMkLst>
            <pc:docMk/>
            <pc:sldMk cId="1473325980" sldId="263"/>
            <ac:spMk id="8" creationId="{3AA2D62C-A476-2F80-0E85-8477736B01DB}"/>
          </ac:spMkLst>
        </pc:spChg>
        <pc:spChg chg="add mod ord">
          <ac:chgData name="Sarah McLusky" userId="45bd615190ce9bcd" providerId="LiveId" clId="{5670AD73-D800-4EE4-83C4-E413A4A93394}" dt="2023-06-06T14:28:31.510" v="250" actId="167"/>
          <ac:spMkLst>
            <pc:docMk/>
            <pc:sldMk cId="1473325980" sldId="263"/>
            <ac:spMk id="9" creationId="{B9BEDD57-5855-F30C-3AF7-C8DA79126885}"/>
          </ac:spMkLst>
        </pc:spChg>
        <pc:spChg chg="mod">
          <ac:chgData name="Sarah McLusky" userId="45bd615190ce9bcd" providerId="LiveId" clId="{5670AD73-D800-4EE4-83C4-E413A4A93394}" dt="2023-06-06T14:28:51.900" v="259" actId="1076"/>
          <ac:spMkLst>
            <pc:docMk/>
            <pc:sldMk cId="1473325980" sldId="263"/>
            <ac:spMk id="10" creationId="{E698AF89-3CB7-D76F-6524-F7A7008DA1D2}"/>
          </ac:spMkLst>
        </pc:spChg>
        <pc:spChg chg="mod">
          <ac:chgData name="Sarah McLusky" userId="45bd615190ce9bcd" providerId="LiveId" clId="{5670AD73-D800-4EE4-83C4-E413A4A93394}" dt="2023-06-06T14:28:12.904" v="244" actId="208"/>
          <ac:spMkLst>
            <pc:docMk/>
            <pc:sldMk cId="1473325980" sldId="263"/>
            <ac:spMk id="11" creationId="{5DE183BF-FC71-7E36-D49A-61AFEA8E755C}"/>
          </ac:spMkLst>
        </pc:spChg>
        <pc:spChg chg="mod">
          <ac:chgData name="Sarah McLusky" userId="45bd615190ce9bcd" providerId="LiveId" clId="{5670AD73-D800-4EE4-83C4-E413A4A93394}" dt="2023-06-06T16:19:31.694" v="1504" actId="1076"/>
          <ac:spMkLst>
            <pc:docMk/>
            <pc:sldMk cId="1473325980" sldId="263"/>
            <ac:spMk id="12" creationId="{92A4CC75-5A17-99DC-C09B-FD55D2BC1CB1}"/>
          </ac:spMkLst>
        </pc:spChg>
        <pc:spChg chg="mod">
          <ac:chgData name="Sarah McLusky" userId="45bd615190ce9bcd" providerId="LiveId" clId="{5670AD73-D800-4EE4-83C4-E413A4A93394}" dt="2023-06-06T14:28:16.324" v="246" actId="207"/>
          <ac:spMkLst>
            <pc:docMk/>
            <pc:sldMk cId="1473325980" sldId="263"/>
            <ac:spMk id="13" creationId="{76673CEA-B35E-7A4D-4149-63CC1CE61616}"/>
          </ac:spMkLst>
        </pc:spChg>
        <pc:spChg chg="mod">
          <ac:chgData name="Sarah McLusky" userId="45bd615190ce9bcd" providerId="LiveId" clId="{5670AD73-D800-4EE4-83C4-E413A4A93394}" dt="2023-06-06T14:28:54.675" v="260" actId="1076"/>
          <ac:spMkLst>
            <pc:docMk/>
            <pc:sldMk cId="1473325980" sldId="263"/>
            <ac:spMk id="14" creationId="{452E91E1-72A6-0302-4D76-7B152ED597AD}"/>
          </ac:spMkLst>
        </pc:spChg>
        <pc:spChg chg="del mod">
          <ac:chgData name="Sarah McLusky" userId="45bd615190ce9bcd" providerId="LiveId" clId="{5670AD73-D800-4EE4-83C4-E413A4A93394}" dt="2023-06-06T14:30:47.506" v="287"/>
          <ac:spMkLst>
            <pc:docMk/>
            <pc:sldMk cId="1473325980" sldId="263"/>
            <ac:spMk id="18" creationId="{7F756841-D189-988E-03D4-F265CC1BF15F}"/>
          </ac:spMkLst>
        </pc:spChg>
        <pc:spChg chg="add del mod">
          <ac:chgData name="Sarah McLusky" userId="45bd615190ce9bcd" providerId="LiveId" clId="{5670AD73-D800-4EE4-83C4-E413A4A93394}" dt="2023-06-06T14:30:06.025" v="273" actId="478"/>
          <ac:spMkLst>
            <pc:docMk/>
            <pc:sldMk cId="1473325980" sldId="263"/>
            <ac:spMk id="19" creationId="{CBF2BDBB-18FC-2872-F742-4C852FDA77AA}"/>
          </ac:spMkLst>
        </pc:spChg>
        <pc:spChg chg="add mod">
          <ac:chgData name="Sarah McLusky" userId="45bd615190ce9bcd" providerId="LiveId" clId="{5670AD73-D800-4EE4-83C4-E413A4A93394}" dt="2023-06-06T16:19:48.318" v="1506" actId="14100"/>
          <ac:spMkLst>
            <pc:docMk/>
            <pc:sldMk cId="1473325980" sldId="263"/>
            <ac:spMk id="20" creationId="{5D48E8CD-F9BA-0AC2-808A-AAD29E18AEF7}"/>
          </ac:spMkLst>
        </pc:spChg>
        <pc:picChg chg="del">
          <ac:chgData name="Sarah McLusky" userId="45bd615190ce9bcd" providerId="LiveId" clId="{5670AD73-D800-4EE4-83C4-E413A4A93394}" dt="2023-06-06T14:26:44.851" v="230" actId="478"/>
          <ac:picMkLst>
            <pc:docMk/>
            <pc:sldMk cId="1473325980" sldId="263"/>
            <ac:picMk id="5" creationId="{A8230357-B1F2-1A00-9DC1-E4729975BD98}"/>
          </ac:picMkLst>
        </pc:picChg>
        <pc:picChg chg="add mod ord">
          <ac:chgData name="Sarah McLusky" userId="45bd615190ce9bcd" providerId="LiveId" clId="{5670AD73-D800-4EE4-83C4-E413A4A93394}" dt="2023-06-06T14:26:59.886" v="232" actId="167"/>
          <ac:picMkLst>
            <pc:docMk/>
            <pc:sldMk cId="1473325980" sldId="263"/>
            <ac:picMk id="15" creationId="{EA151E11-B3B3-ADE0-5C6F-FC45C56BAD31}"/>
          </ac:picMkLst>
        </pc:picChg>
        <pc:picChg chg="add mod ord">
          <ac:chgData name="Sarah McLusky" userId="45bd615190ce9bcd" providerId="LiveId" clId="{5670AD73-D800-4EE4-83C4-E413A4A93394}" dt="2023-06-06T14:28:26.951" v="249" actId="167"/>
          <ac:picMkLst>
            <pc:docMk/>
            <pc:sldMk cId="1473325980" sldId="263"/>
            <ac:picMk id="17" creationId="{5753D8AC-27B3-4F5C-92F0-1B94D9766F79}"/>
          </ac:picMkLst>
        </pc:picChg>
        <pc:cxnChg chg="mod">
          <ac:chgData name="Sarah McLusky" userId="45bd615190ce9bcd" providerId="LiveId" clId="{5670AD73-D800-4EE4-83C4-E413A4A93394}" dt="2023-06-06T16:19:28.295" v="1503" actId="14100"/>
          <ac:cxnSpMkLst>
            <pc:docMk/>
            <pc:sldMk cId="1473325980" sldId="263"/>
            <ac:cxnSpMk id="16" creationId="{650D7673-36A0-99FF-97D0-2F5E1783862A}"/>
          </ac:cxnSpMkLst>
        </pc:cxnChg>
      </pc:sldChg>
      <pc:sldChg chg="addSp delSp modSp mod delAnim modAnim">
        <pc:chgData name="Sarah McLusky" userId="45bd615190ce9bcd" providerId="LiveId" clId="{5670AD73-D800-4EE4-83C4-E413A4A93394}" dt="2023-06-07T15:10:37.279" v="1530" actId="20577"/>
        <pc:sldMkLst>
          <pc:docMk/>
          <pc:sldMk cId="3884910437" sldId="264"/>
        </pc:sldMkLst>
        <pc:spChg chg="mod">
          <ac:chgData name="Sarah McLusky" userId="45bd615190ce9bcd" providerId="LiveId" clId="{5670AD73-D800-4EE4-83C4-E413A4A93394}" dt="2023-06-06T14:47:23.300" v="332" actId="1076"/>
          <ac:spMkLst>
            <pc:docMk/>
            <pc:sldMk cId="3884910437" sldId="264"/>
            <ac:spMk id="2" creationId="{484DA3DD-90B6-D18D-48F1-862407D3C929}"/>
          </ac:spMkLst>
        </pc:spChg>
        <pc:spChg chg="mod">
          <ac:chgData name="Sarah McLusky" userId="45bd615190ce9bcd" providerId="LiveId" clId="{5670AD73-D800-4EE4-83C4-E413A4A93394}" dt="2023-06-07T15:10:37.279" v="1530" actId="20577"/>
          <ac:spMkLst>
            <pc:docMk/>
            <pc:sldMk cId="3884910437" sldId="264"/>
            <ac:spMk id="3" creationId="{ABBD6F84-25E6-C1A0-E3B6-3701EFE1A983}"/>
          </ac:spMkLst>
        </pc:spChg>
        <pc:spChg chg="add mod">
          <ac:chgData name="Sarah McLusky" userId="45bd615190ce9bcd" providerId="LiveId" clId="{5670AD73-D800-4EE4-83C4-E413A4A93394}" dt="2023-06-07T15:10:26.986" v="1528" actId="14100"/>
          <ac:spMkLst>
            <pc:docMk/>
            <pc:sldMk cId="3884910437" sldId="264"/>
            <ac:spMk id="4" creationId="{51EA75E0-F3C7-D4A8-58DA-D9430CFAE104}"/>
          </ac:spMkLst>
        </pc:spChg>
        <pc:spChg chg="del mod">
          <ac:chgData name="Sarah McLusky" userId="45bd615190ce9bcd" providerId="LiveId" clId="{5670AD73-D800-4EE4-83C4-E413A4A93394}" dt="2023-06-06T14:35:03" v="309" actId="478"/>
          <ac:spMkLst>
            <pc:docMk/>
            <pc:sldMk cId="3884910437" sldId="264"/>
            <ac:spMk id="4" creationId="{719E4498-1667-35FD-3505-A53F2095DFB3}"/>
          </ac:spMkLst>
        </pc:spChg>
        <pc:spChg chg="del">
          <ac:chgData name="Sarah McLusky" userId="45bd615190ce9bcd" providerId="LiveId" clId="{5670AD73-D800-4EE4-83C4-E413A4A93394}" dt="2023-06-06T14:35:04.459" v="311" actId="478"/>
          <ac:spMkLst>
            <pc:docMk/>
            <pc:sldMk cId="3884910437" sldId="264"/>
            <ac:spMk id="5" creationId="{828F927B-267A-2DAE-782A-DEDA64DC8DB5}"/>
          </ac:spMkLst>
        </pc:spChg>
        <pc:spChg chg="del">
          <ac:chgData name="Sarah McLusky" userId="45bd615190ce9bcd" providerId="LiveId" clId="{5670AD73-D800-4EE4-83C4-E413A4A93394}" dt="2023-06-06T14:35:02.221" v="307" actId="478"/>
          <ac:spMkLst>
            <pc:docMk/>
            <pc:sldMk cId="3884910437" sldId="264"/>
            <ac:spMk id="6" creationId="{6897643D-BA36-049F-CDA4-2C1BC6B892F1}"/>
          </ac:spMkLst>
        </pc:spChg>
        <pc:spChg chg="del">
          <ac:chgData name="Sarah McLusky" userId="45bd615190ce9bcd" providerId="LiveId" clId="{5670AD73-D800-4EE4-83C4-E413A4A93394}" dt="2023-06-06T14:35:06.837" v="313" actId="478"/>
          <ac:spMkLst>
            <pc:docMk/>
            <pc:sldMk cId="3884910437" sldId="264"/>
            <ac:spMk id="7" creationId="{99DA0585-C4B6-6EE5-0500-10B44DB98D06}"/>
          </ac:spMkLst>
        </pc:spChg>
        <pc:spChg chg="add mod ord">
          <ac:chgData name="Sarah McLusky" userId="45bd615190ce9bcd" providerId="LiveId" clId="{5670AD73-D800-4EE4-83C4-E413A4A93394}" dt="2023-06-06T14:34:42.874" v="302" actId="167"/>
          <ac:spMkLst>
            <pc:docMk/>
            <pc:sldMk cId="3884910437" sldId="264"/>
            <ac:spMk id="8" creationId="{6556D14D-D881-65B1-9C00-D15293D252C0}"/>
          </ac:spMkLst>
        </pc:spChg>
        <pc:picChg chg="add mod ord modCrop">
          <ac:chgData name="Sarah McLusky" userId="45bd615190ce9bcd" providerId="LiveId" clId="{5670AD73-D800-4EE4-83C4-E413A4A93394}" dt="2023-06-06T14:47:08.647" v="330" actId="167"/>
          <ac:picMkLst>
            <pc:docMk/>
            <pc:sldMk cId="3884910437" sldId="264"/>
            <ac:picMk id="11" creationId="{A73634AB-A7ED-D98E-EDAD-B2E69DD985B3}"/>
          </ac:picMkLst>
        </pc:picChg>
        <pc:cxnChg chg="del mod">
          <ac:chgData name="Sarah McLusky" userId="45bd615190ce9bcd" providerId="LiveId" clId="{5670AD73-D800-4EE4-83C4-E413A4A93394}" dt="2023-06-06T14:35:03.771" v="310" actId="478"/>
          <ac:cxnSpMkLst>
            <pc:docMk/>
            <pc:sldMk cId="3884910437" sldId="264"/>
            <ac:cxnSpMk id="9" creationId="{092F4409-EA4A-5709-0152-1E525E96AC7E}"/>
          </ac:cxnSpMkLst>
        </pc:cxnChg>
        <pc:cxnChg chg="del mod">
          <ac:chgData name="Sarah McLusky" userId="45bd615190ce9bcd" providerId="LiveId" clId="{5670AD73-D800-4EE4-83C4-E413A4A93394}" dt="2023-06-06T14:35:05.380" v="312" actId="478"/>
          <ac:cxnSpMkLst>
            <pc:docMk/>
            <pc:sldMk cId="3884910437" sldId="264"/>
            <ac:cxnSpMk id="12" creationId="{D20DAA54-5EA5-C3B6-642A-302095C7EBE9}"/>
          </ac:cxnSpMkLst>
        </pc:cxnChg>
      </pc:sldChg>
      <pc:sldChg chg="addSp modSp mod">
        <pc:chgData name="Sarah McLusky" userId="45bd615190ce9bcd" providerId="LiveId" clId="{5670AD73-D800-4EE4-83C4-E413A4A93394}" dt="2023-06-06T16:29:42.662" v="1507" actId="207"/>
        <pc:sldMkLst>
          <pc:docMk/>
          <pc:sldMk cId="3814382579" sldId="266"/>
        </pc:sldMkLst>
        <pc:spChg chg="mod">
          <ac:chgData name="Sarah McLusky" userId="45bd615190ce9bcd" providerId="LiveId" clId="{5670AD73-D800-4EE4-83C4-E413A4A93394}" dt="2023-06-06T16:29:42.662" v="1507" actId="207"/>
          <ac:spMkLst>
            <pc:docMk/>
            <pc:sldMk cId="3814382579" sldId="266"/>
            <ac:spMk id="2" creationId="{53B36F09-5086-9A1D-EB2B-121D9F632292}"/>
          </ac:spMkLst>
        </pc:spChg>
        <pc:spChg chg="mod">
          <ac:chgData name="Sarah McLusky" userId="45bd615190ce9bcd" providerId="LiveId" clId="{5670AD73-D800-4EE4-83C4-E413A4A93394}" dt="2023-06-06T14:55:53.452" v="457" actId="207"/>
          <ac:spMkLst>
            <pc:docMk/>
            <pc:sldMk cId="3814382579" sldId="266"/>
            <ac:spMk id="3" creationId="{596AEF32-0DDF-B9AE-35F4-043E442F90CB}"/>
          </ac:spMkLst>
        </pc:spChg>
        <pc:spChg chg="mod">
          <ac:chgData name="Sarah McLusky" userId="45bd615190ce9bcd" providerId="LiveId" clId="{5670AD73-D800-4EE4-83C4-E413A4A93394}" dt="2023-06-06T14:56:39.008" v="460" actId="1076"/>
          <ac:spMkLst>
            <pc:docMk/>
            <pc:sldMk cId="3814382579" sldId="266"/>
            <ac:spMk id="5" creationId="{AAFF383D-AAF7-28EF-36C1-ACB6D7AF18C4}"/>
          </ac:spMkLst>
        </pc:spChg>
        <pc:picChg chg="add mod ord modCrop">
          <ac:chgData name="Sarah McLusky" userId="45bd615190ce9bcd" providerId="LiveId" clId="{5670AD73-D800-4EE4-83C4-E413A4A93394}" dt="2023-06-06T14:57:01.411" v="461" actId="29295"/>
          <ac:picMkLst>
            <pc:docMk/>
            <pc:sldMk cId="3814382579" sldId="266"/>
            <ac:picMk id="6" creationId="{98772A4E-E27E-12BD-79D2-8B4311D60828}"/>
          </ac:picMkLst>
        </pc:picChg>
      </pc:sldChg>
      <pc:sldChg chg="addSp delSp modSp del mod">
        <pc:chgData name="Sarah McLusky" userId="45bd615190ce9bcd" providerId="LiveId" clId="{5670AD73-D800-4EE4-83C4-E413A4A93394}" dt="2023-06-07T14:49:17.463" v="1511" actId="47"/>
        <pc:sldMkLst>
          <pc:docMk/>
          <pc:sldMk cId="2990953522" sldId="267"/>
        </pc:sldMkLst>
        <pc:graphicFrameChg chg="mod modGraphic">
          <ac:chgData name="Sarah McLusky" userId="45bd615190ce9bcd" providerId="LiveId" clId="{5670AD73-D800-4EE4-83C4-E413A4A93394}" dt="2023-06-06T15:08:15.113" v="667" actId="207"/>
          <ac:graphicFrameMkLst>
            <pc:docMk/>
            <pc:sldMk cId="2990953522" sldId="267"/>
            <ac:graphicFrameMk id="2" creationId="{94BA17FF-1167-6BCE-9947-FEE9ACA7E6D0}"/>
          </ac:graphicFrameMkLst>
        </pc:graphicFrameChg>
        <pc:picChg chg="mod">
          <ac:chgData name="Sarah McLusky" userId="45bd615190ce9bcd" providerId="LiveId" clId="{5670AD73-D800-4EE4-83C4-E413A4A93394}" dt="2023-06-06T15:06:23.583" v="631" actId="207"/>
          <ac:picMkLst>
            <pc:docMk/>
            <pc:sldMk cId="2990953522" sldId="267"/>
            <ac:picMk id="4" creationId="{3E11EC42-4E66-8B70-A3DB-07983A92B771}"/>
          </ac:picMkLst>
        </pc:picChg>
        <pc:picChg chg="mod">
          <ac:chgData name="Sarah McLusky" userId="45bd615190ce9bcd" providerId="LiveId" clId="{5670AD73-D800-4EE4-83C4-E413A4A93394}" dt="2023-06-06T15:06:33.114" v="637" actId="207"/>
          <ac:picMkLst>
            <pc:docMk/>
            <pc:sldMk cId="2990953522" sldId="267"/>
            <ac:picMk id="5" creationId="{E2F07F79-37A6-CB62-2B43-7A11203E12BD}"/>
          </ac:picMkLst>
        </pc:picChg>
        <pc:picChg chg="mod">
          <ac:chgData name="Sarah McLusky" userId="45bd615190ce9bcd" providerId="LiveId" clId="{5670AD73-D800-4EE4-83C4-E413A4A93394}" dt="2023-06-06T15:06:36.969" v="639" actId="207"/>
          <ac:picMkLst>
            <pc:docMk/>
            <pc:sldMk cId="2990953522" sldId="267"/>
            <ac:picMk id="6" creationId="{752C4A05-6D11-DA61-FAD6-60FA2FDB308E}"/>
          </ac:picMkLst>
        </pc:picChg>
        <pc:picChg chg="add mod">
          <ac:chgData name="Sarah McLusky" userId="45bd615190ce9bcd" providerId="LiveId" clId="{5670AD73-D800-4EE4-83C4-E413A4A93394}" dt="2023-06-06T15:06:35.216" v="638" actId="207"/>
          <ac:picMkLst>
            <pc:docMk/>
            <pc:sldMk cId="2990953522" sldId="267"/>
            <ac:picMk id="7" creationId="{4A2074E9-80F5-9C47-91C9-060059DCDB23}"/>
          </ac:picMkLst>
        </pc:picChg>
        <pc:picChg chg="mod">
          <ac:chgData name="Sarah McLusky" userId="45bd615190ce9bcd" providerId="LiveId" clId="{5670AD73-D800-4EE4-83C4-E413A4A93394}" dt="2023-06-06T15:06:29.818" v="635" actId="207"/>
          <ac:picMkLst>
            <pc:docMk/>
            <pc:sldMk cId="2990953522" sldId="267"/>
            <ac:picMk id="8" creationId="{B802A3A5-3591-B991-1C8C-23F5CE23DEA9}"/>
          </ac:picMkLst>
        </pc:picChg>
        <pc:picChg chg="mod">
          <ac:chgData name="Sarah McLusky" userId="45bd615190ce9bcd" providerId="LiveId" clId="{5670AD73-D800-4EE4-83C4-E413A4A93394}" dt="2023-06-06T15:06:26.536" v="633" actId="207"/>
          <ac:picMkLst>
            <pc:docMk/>
            <pc:sldMk cId="2990953522" sldId="267"/>
            <ac:picMk id="10" creationId="{28FE08F6-F395-8494-32B3-81FCBE4C96A0}"/>
          </ac:picMkLst>
        </pc:picChg>
        <pc:picChg chg="mod">
          <ac:chgData name="Sarah McLusky" userId="45bd615190ce9bcd" providerId="LiveId" clId="{5670AD73-D800-4EE4-83C4-E413A4A93394}" dt="2023-06-06T15:06:38.753" v="640" actId="207"/>
          <ac:picMkLst>
            <pc:docMk/>
            <pc:sldMk cId="2990953522" sldId="267"/>
            <ac:picMk id="12" creationId="{DA1E7891-3F5F-437B-1AE9-9FC2316B0690}"/>
          </ac:picMkLst>
        </pc:picChg>
        <pc:picChg chg="mod">
          <ac:chgData name="Sarah McLusky" userId="45bd615190ce9bcd" providerId="LiveId" clId="{5670AD73-D800-4EE4-83C4-E413A4A93394}" dt="2023-06-06T15:06:28.249" v="634" actId="207"/>
          <ac:picMkLst>
            <pc:docMk/>
            <pc:sldMk cId="2990953522" sldId="267"/>
            <ac:picMk id="14" creationId="{EE6833EB-7437-9D5F-C994-07F2759975DD}"/>
          </ac:picMkLst>
        </pc:picChg>
        <pc:picChg chg="mod">
          <ac:chgData name="Sarah McLusky" userId="45bd615190ce9bcd" providerId="LiveId" clId="{5670AD73-D800-4EE4-83C4-E413A4A93394}" dt="2023-06-06T15:06:40.917" v="641" actId="207"/>
          <ac:picMkLst>
            <pc:docMk/>
            <pc:sldMk cId="2990953522" sldId="267"/>
            <ac:picMk id="16" creationId="{B73E37B1-1692-8574-6BAB-77C5AB1E4DCC}"/>
          </ac:picMkLst>
        </pc:picChg>
        <pc:picChg chg="mod">
          <ac:chgData name="Sarah McLusky" userId="45bd615190ce9bcd" providerId="LiveId" clId="{5670AD73-D800-4EE4-83C4-E413A4A93394}" dt="2023-06-06T15:06:25.002" v="632" actId="207"/>
          <ac:picMkLst>
            <pc:docMk/>
            <pc:sldMk cId="2990953522" sldId="267"/>
            <ac:picMk id="18" creationId="{3680726D-3349-6CDB-F41D-5C86194A9CA5}"/>
          </ac:picMkLst>
        </pc:picChg>
        <pc:picChg chg="del">
          <ac:chgData name="Sarah McLusky" userId="45bd615190ce9bcd" providerId="LiveId" clId="{5670AD73-D800-4EE4-83C4-E413A4A93394}" dt="2023-06-06T15:05:19.562" v="610" actId="478"/>
          <ac:picMkLst>
            <pc:docMk/>
            <pc:sldMk cId="2990953522" sldId="267"/>
            <ac:picMk id="20" creationId="{C12C4068-70B0-AA05-AEC0-FE7612D82F43}"/>
          </ac:picMkLst>
        </pc:picChg>
        <pc:picChg chg="mod">
          <ac:chgData name="Sarah McLusky" userId="45bd615190ce9bcd" providerId="LiveId" clId="{5670AD73-D800-4EE4-83C4-E413A4A93394}" dt="2023-06-06T15:06:45.405" v="643" actId="207"/>
          <ac:picMkLst>
            <pc:docMk/>
            <pc:sldMk cId="2990953522" sldId="267"/>
            <ac:picMk id="24" creationId="{59F10EBB-CD1C-AFA8-C8E2-18D61858C77C}"/>
          </ac:picMkLst>
        </pc:picChg>
        <pc:picChg chg="mod">
          <ac:chgData name="Sarah McLusky" userId="45bd615190ce9bcd" providerId="LiveId" clId="{5670AD73-D800-4EE4-83C4-E413A4A93394}" dt="2023-06-06T15:06:47.117" v="644" actId="207"/>
          <ac:picMkLst>
            <pc:docMk/>
            <pc:sldMk cId="2990953522" sldId="267"/>
            <ac:picMk id="26" creationId="{422D1818-A030-2ACF-FCD0-7FFCA13C0C84}"/>
          </ac:picMkLst>
        </pc:picChg>
        <pc:picChg chg="mod">
          <ac:chgData name="Sarah McLusky" userId="45bd615190ce9bcd" providerId="LiveId" clId="{5670AD73-D800-4EE4-83C4-E413A4A93394}" dt="2023-06-06T15:06:48.934" v="645" actId="207"/>
          <ac:picMkLst>
            <pc:docMk/>
            <pc:sldMk cId="2990953522" sldId="267"/>
            <ac:picMk id="28" creationId="{77893D5E-4923-6DC5-E261-9575F749609D}"/>
          </ac:picMkLst>
        </pc:picChg>
        <pc:picChg chg="mod">
          <ac:chgData name="Sarah McLusky" userId="45bd615190ce9bcd" providerId="LiveId" clId="{5670AD73-D800-4EE4-83C4-E413A4A93394}" dt="2023-06-06T15:06:50.753" v="646" actId="207"/>
          <ac:picMkLst>
            <pc:docMk/>
            <pc:sldMk cId="2990953522" sldId="267"/>
            <ac:picMk id="30" creationId="{F8376C8A-A981-6D32-7507-D1526334DBE4}"/>
          </ac:picMkLst>
        </pc:picChg>
        <pc:picChg chg="mod">
          <ac:chgData name="Sarah McLusky" userId="45bd615190ce9bcd" providerId="LiveId" clId="{5670AD73-D800-4EE4-83C4-E413A4A93394}" dt="2023-06-06T15:06:53.237" v="647" actId="207"/>
          <ac:picMkLst>
            <pc:docMk/>
            <pc:sldMk cId="2990953522" sldId="267"/>
            <ac:picMk id="32" creationId="{1AFB9A39-9F4E-555E-7F3D-74EE06E5C76F}"/>
          </ac:picMkLst>
        </pc:picChg>
        <pc:picChg chg="mod">
          <ac:chgData name="Sarah McLusky" userId="45bd615190ce9bcd" providerId="LiveId" clId="{5670AD73-D800-4EE4-83C4-E413A4A93394}" dt="2023-06-06T15:06:31.497" v="636" actId="207"/>
          <ac:picMkLst>
            <pc:docMk/>
            <pc:sldMk cId="2990953522" sldId="267"/>
            <ac:picMk id="34" creationId="{D8D97C32-82DC-634D-F67A-E8E64585F5F1}"/>
          </ac:picMkLst>
        </pc:picChg>
        <pc:picChg chg="mod">
          <ac:chgData name="Sarah McLusky" userId="45bd615190ce9bcd" providerId="LiveId" clId="{5670AD73-D800-4EE4-83C4-E413A4A93394}" dt="2023-06-06T15:06:43.309" v="642" actId="207"/>
          <ac:picMkLst>
            <pc:docMk/>
            <pc:sldMk cId="2990953522" sldId="267"/>
            <ac:picMk id="36" creationId="{7A4CAD0F-3A60-4127-D23D-9906A08C84FE}"/>
          </ac:picMkLst>
        </pc:picChg>
        <pc:picChg chg="mod">
          <ac:chgData name="Sarah McLusky" userId="45bd615190ce9bcd" providerId="LiveId" clId="{5670AD73-D800-4EE4-83C4-E413A4A93394}" dt="2023-06-06T15:06:55.509" v="648" actId="207"/>
          <ac:picMkLst>
            <pc:docMk/>
            <pc:sldMk cId="2990953522" sldId="267"/>
            <ac:picMk id="38" creationId="{834904AE-46B2-6F76-DF5D-10BE4A1685AA}"/>
          </ac:picMkLst>
        </pc:picChg>
      </pc:sldChg>
      <pc:sldChg chg="addSp delSp modSp mod">
        <pc:chgData name="Sarah McLusky" userId="45bd615190ce9bcd" providerId="LiveId" clId="{5670AD73-D800-4EE4-83C4-E413A4A93394}" dt="2023-06-07T15:11:02.116" v="1534" actId="207"/>
        <pc:sldMkLst>
          <pc:docMk/>
          <pc:sldMk cId="207371342" sldId="268"/>
        </pc:sldMkLst>
        <pc:spChg chg="mod">
          <ac:chgData name="Sarah McLusky" userId="45bd615190ce9bcd" providerId="LiveId" clId="{5670AD73-D800-4EE4-83C4-E413A4A93394}" dt="2023-06-06T15:09:50.920" v="687" actId="1076"/>
          <ac:spMkLst>
            <pc:docMk/>
            <pc:sldMk cId="207371342" sldId="268"/>
            <ac:spMk id="2" creationId="{7AA4EEE1-C475-02FD-A68A-E243908E4686}"/>
          </ac:spMkLst>
        </pc:spChg>
        <pc:spChg chg="add mod ord">
          <ac:chgData name="Sarah McLusky" userId="45bd615190ce9bcd" providerId="LiveId" clId="{5670AD73-D800-4EE4-83C4-E413A4A93394}" dt="2023-06-06T15:09:24.109" v="683" actId="208"/>
          <ac:spMkLst>
            <pc:docMk/>
            <pc:sldMk cId="207371342" sldId="268"/>
            <ac:spMk id="3" creationId="{F9ADCFFF-D223-D517-90A4-C619C81B1FB2}"/>
          </ac:spMkLst>
        </pc:spChg>
        <pc:spChg chg="mod">
          <ac:chgData name="Sarah McLusky" userId="45bd615190ce9bcd" providerId="LiveId" clId="{5670AD73-D800-4EE4-83C4-E413A4A93394}" dt="2023-06-07T15:11:02.116" v="1534" actId="207"/>
          <ac:spMkLst>
            <pc:docMk/>
            <pc:sldMk cId="207371342" sldId="268"/>
            <ac:spMk id="4" creationId="{F034BD7F-5A48-295F-EB69-1AE95D2EF89E}"/>
          </ac:spMkLst>
        </pc:spChg>
        <pc:spChg chg="add del mod ord">
          <ac:chgData name="Sarah McLusky" userId="45bd615190ce9bcd" providerId="LiveId" clId="{5670AD73-D800-4EE4-83C4-E413A4A93394}" dt="2023-06-07T15:10:54.413" v="1531" actId="478"/>
          <ac:spMkLst>
            <pc:docMk/>
            <pc:sldMk cId="207371342" sldId="268"/>
            <ac:spMk id="5" creationId="{9B142605-C000-09D2-58D2-9A681D6A2CB6}"/>
          </ac:spMkLst>
        </pc:spChg>
      </pc:sldChg>
      <pc:sldChg chg="addSp modSp mod">
        <pc:chgData name="Sarah McLusky" userId="45bd615190ce9bcd" providerId="LiveId" clId="{5670AD73-D800-4EE4-83C4-E413A4A93394}" dt="2023-06-07T14:50:26.591" v="1518"/>
        <pc:sldMkLst>
          <pc:docMk/>
          <pc:sldMk cId="3640868564" sldId="269"/>
        </pc:sldMkLst>
        <pc:spChg chg="mod">
          <ac:chgData name="Sarah McLusky" userId="45bd615190ce9bcd" providerId="LiveId" clId="{5670AD73-D800-4EE4-83C4-E413A4A93394}" dt="2023-06-06T15:12:02.584" v="714" actId="1076"/>
          <ac:spMkLst>
            <pc:docMk/>
            <pc:sldMk cId="3640868564" sldId="269"/>
            <ac:spMk id="3" creationId="{160D7531-51ED-9947-59FD-D4EBD3DB6501}"/>
          </ac:spMkLst>
        </pc:spChg>
        <pc:spChg chg="add mod ord">
          <ac:chgData name="Sarah McLusky" userId="45bd615190ce9bcd" providerId="LiveId" clId="{5670AD73-D800-4EE4-83C4-E413A4A93394}" dt="2023-06-06T15:10:48.872" v="697" actId="167"/>
          <ac:spMkLst>
            <pc:docMk/>
            <pc:sldMk cId="3640868564" sldId="269"/>
            <ac:spMk id="4" creationId="{BDE23B00-7300-20E3-8281-2FE5587BFC6D}"/>
          </ac:spMkLst>
        </pc:spChg>
        <pc:graphicFrameChg chg="mod modGraphic">
          <ac:chgData name="Sarah McLusky" userId="45bd615190ce9bcd" providerId="LiveId" clId="{5670AD73-D800-4EE4-83C4-E413A4A93394}" dt="2023-06-07T14:50:26.591" v="1518"/>
          <ac:graphicFrameMkLst>
            <pc:docMk/>
            <pc:sldMk cId="3640868564" sldId="269"/>
            <ac:graphicFrameMk id="2" creationId="{730CAD89-A041-FC5E-6BDE-016022192020}"/>
          </ac:graphicFrameMkLst>
        </pc:graphicFrameChg>
      </pc:sldChg>
      <pc:sldChg chg="addSp modSp mod">
        <pc:chgData name="Sarah McLusky" userId="45bd615190ce9bcd" providerId="LiveId" clId="{5670AD73-D800-4EE4-83C4-E413A4A93394}" dt="2023-06-07T14:27:02.861" v="1510" actId="207"/>
        <pc:sldMkLst>
          <pc:docMk/>
          <pc:sldMk cId="238246739" sldId="270"/>
        </pc:sldMkLst>
        <pc:spChg chg="mod">
          <ac:chgData name="Sarah McLusky" userId="45bd615190ce9bcd" providerId="LiveId" clId="{5670AD73-D800-4EE4-83C4-E413A4A93394}" dt="2023-06-06T14:58:10.192" v="499" actId="207"/>
          <ac:spMkLst>
            <pc:docMk/>
            <pc:sldMk cId="238246739" sldId="270"/>
            <ac:spMk id="2" creationId="{142D97F8-9D83-A75B-B60A-9E1E47E320D1}"/>
          </ac:spMkLst>
        </pc:spChg>
        <pc:spChg chg="add mod ord">
          <ac:chgData name="Sarah McLusky" userId="45bd615190ce9bcd" providerId="LiveId" clId="{5670AD73-D800-4EE4-83C4-E413A4A93394}" dt="2023-06-06T14:57:43.961" v="463" actId="167"/>
          <ac:spMkLst>
            <pc:docMk/>
            <pc:sldMk cId="238246739" sldId="270"/>
            <ac:spMk id="3" creationId="{6204ED3D-8D5D-8B93-2798-2AD327AEB8C7}"/>
          </ac:spMkLst>
        </pc:spChg>
        <pc:spChg chg="add mod">
          <ac:chgData name="Sarah McLusky" userId="45bd615190ce9bcd" providerId="LiveId" clId="{5670AD73-D800-4EE4-83C4-E413A4A93394}" dt="2023-06-07T14:26:54.715" v="1508" actId="207"/>
          <ac:spMkLst>
            <pc:docMk/>
            <pc:sldMk cId="238246739" sldId="270"/>
            <ac:spMk id="6" creationId="{8C8C6E52-DD08-331D-BF54-27E13A709F02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8" creationId="{533F2F3A-BE9F-6EC0-869D-08DE66DF0A05}"/>
          </ac:spMkLst>
        </pc:spChg>
        <pc:spChg chg="mod">
          <ac:chgData name="Sarah McLusky" userId="45bd615190ce9bcd" providerId="LiveId" clId="{5670AD73-D800-4EE4-83C4-E413A4A93394}" dt="2023-06-06T14:59:42.060" v="512" actId="208"/>
          <ac:spMkLst>
            <pc:docMk/>
            <pc:sldMk cId="238246739" sldId="270"/>
            <ac:spMk id="11" creationId="{59387B40-C61E-22C5-98D2-C4B128143E3F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2" creationId="{16F9B4CF-4A6B-8774-9C37-20B6558E2EFD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3" creationId="{0A099F36-0EBA-180F-2E8B-D5BBE460803C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4" creationId="{ACA2708D-DA62-F7B0-3F7E-68DBA85FB034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5" creationId="{423E50F4-C2FD-CBB9-AF82-CC30C6223897}"/>
          </ac:spMkLst>
        </pc:spChg>
        <pc:spChg chg="mod">
          <ac:chgData name="Sarah McLusky" userId="45bd615190ce9bcd" providerId="LiveId" clId="{5670AD73-D800-4EE4-83C4-E413A4A93394}" dt="2023-06-06T14:59:31.911" v="511" actId="207"/>
          <ac:spMkLst>
            <pc:docMk/>
            <pc:sldMk cId="238246739" sldId="270"/>
            <ac:spMk id="16" creationId="{51009C88-3D05-378B-E770-2BCD38606E2F}"/>
          </ac:spMkLst>
        </pc:spChg>
        <pc:spChg chg="mod">
          <ac:chgData name="Sarah McLusky" userId="45bd615190ce9bcd" providerId="LiveId" clId="{5670AD73-D800-4EE4-83C4-E413A4A93394}" dt="2023-06-06T14:58:24.706" v="500" actId="164"/>
          <ac:spMkLst>
            <pc:docMk/>
            <pc:sldMk cId="238246739" sldId="270"/>
            <ac:spMk id="17" creationId="{EF43B85F-8DBC-453C-F2FC-AEDA2548C262}"/>
          </ac:spMkLst>
        </pc:spChg>
        <pc:spChg chg="mod">
          <ac:chgData name="Sarah McLusky" userId="45bd615190ce9bcd" providerId="LiveId" clId="{5670AD73-D800-4EE4-83C4-E413A4A93394}" dt="2023-06-06T14:58:40.896" v="503" actId="14100"/>
          <ac:spMkLst>
            <pc:docMk/>
            <pc:sldMk cId="238246739" sldId="270"/>
            <ac:spMk id="18" creationId="{14C09277-0A0A-2CAC-6F52-CF0895DD815D}"/>
          </ac:spMkLst>
        </pc:spChg>
        <pc:spChg chg="mod">
          <ac:chgData name="Sarah McLusky" userId="45bd615190ce9bcd" providerId="LiveId" clId="{5670AD73-D800-4EE4-83C4-E413A4A93394}" dt="2023-06-06T14:58:45.556" v="504" actId="14100"/>
          <ac:spMkLst>
            <pc:docMk/>
            <pc:sldMk cId="238246739" sldId="270"/>
            <ac:spMk id="19" creationId="{4E172518-32BA-5D7D-C3C5-ED1F8E05BDC7}"/>
          </ac:spMkLst>
        </pc:spChg>
        <pc:spChg chg="mod">
          <ac:chgData name="Sarah McLusky" userId="45bd615190ce9bcd" providerId="LiveId" clId="{5670AD73-D800-4EE4-83C4-E413A4A93394}" dt="2023-06-06T14:58:48.125" v="505" actId="14100"/>
          <ac:spMkLst>
            <pc:docMk/>
            <pc:sldMk cId="238246739" sldId="270"/>
            <ac:spMk id="20" creationId="{C78E408B-1A86-1C29-9AC6-83855BE4108A}"/>
          </ac:spMkLst>
        </pc:spChg>
        <pc:spChg chg="mod">
          <ac:chgData name="Sarah McLusky" userId="45bd615190ce9bcd" providerId="LiveId" clId="{5670AD73-D800-4EE4-83C4-E413A4A93394}" dt="2023-06-06T15:01:09.979" v="573" actId="1076"/>
          <ac:spMkLst>
            <pc:docMk/>
            <pc:sldMk cId="238246739" sldId="270"/>
            <ac:spMk id="30" creationId="{E633B298-A23B-1A09-BFC0-DA5095D4C824}"/>
          </ac:spMkLst>
        </pc:spChg>
        <pc:grpChg chg="add mod">
          <ac:chgData name="Sarah McLusky" userId="45bd615190ce9bcd" providerId="LiveId" clId="{5670AD73-D800-4EE4-83C4-E413A4A93394}" dt="2023-06-06T14:58:35.117" v="502" actId="1076"/>
          <ac:grpSpMkLst>
            <pc:docMk/>
            <pc:sldMk cId="238246739" sldId="270"/>
            <ac:grpSpMk id="4" creationId="{769CBF6A-17A6-7AEC-3F6F-A58E3789C6BA}"/>
          </ac:grpSpMkLst>
        </pc:grpChg>
        <pc:picChg chg="add mod">
          <ac:chgData name="Sarah McLusky" userId="45bd615190ce9bcd" providerId="LiveId" clId="{5670AD73-D800-4EE4-83C4-E413A4A93394}" dt="2023-06-07T14:26:59.850" v="1509" actId="207"/>
          <ac:picMkLst>
            <pc:docMk/>
            <pc:sldMk cId="238246739" sldId="270"/>
            <ac:picMk id="9" creationId="{710C3EDD-968B-95B7-FF24-154C284CAEC0}"/>
          </ac:picMkLst>
        </pc:picChg>
        <pc:picChg chg="mod">
          <ac:chgData name="Sarah McLusky" userId="45bd615190ce9bcd" providerId="LiveId" clId="{5670AD73-D800-4EE4-83C4-E413A4A93394}" dt="2023-06-06T14:58:24.706" v="500" actId="164"/>
          <ac:picMkLst>
            <pc:docMk/>
            <pc:sldMk cId="238246739" sldId="270"/>
            <ac:picMk id="10" creationId="{FDFA3BB3-30D9-E091-14FD-7FA6C72DD875}"/>
          </ac:picMkLst>
        </pc:picChg>
        <pc:picChg chg="add mod">
          <ac:chgData name="Sarah McLusky" userId="45bd615190ce9bcd" providerId="LiveId" clId="{5670AD73-D800-4EE4-83C4-E413A4A93394}" dt="2023-06-07T14:27:02.861" v="1510" actId="207"/>
          <ac:picMkLst>
            <pc:docMk/>
            <pc:sldMk cId="238246739" sldId="270"/>
            <ac:picMk id="24" creationId="{15B2F5B9-7ACE-308B-1390-8A8B6396ECED}"/>
          </ac:picMkLst>
        </pc:picChg>
        <pc:cxnChg chg="mod">
          <ac:chgData name="Sarah McLusky" userId="45bd615190ce9bcd" providerId="LiveId" clId="{5670AD73-D800-4EE4-83C4-E413A4A93394}" dt="2023-06-06T14:58:24.706" v="500" actId="164"/>
          <ac:cxnSpMkLst>
            <pc:docMk/>
            <pc:sldMk cId="238246739" sldId="270"/>
            <ac:cxnSpMk id="22" creationId="{671A0629-EC9C-2A5B-F39C-B13B2B99DC30}"/>
          </ac:cxnSpMkLst>
        </pc:cxnChg>
        <pc:cxnChg chg="mod">
          <ac:chgData name="Sarah McLusky" userId="45bd615190ce9bcd" providerId="LiveId" clId="{5670AD73-D800-4EE4-83C4-E413A4A93394}" dt="2023-06-06T14:58:24.706" v="500" actId="164"/>
          <ac:cxnSpMkLst>
            <pc:docMk/>
            <pc:sldMk cId="238246739" sldId="270"/>
            <ac:cxnSpMk id="23" creationId="{8C09FAA2-CD2E-2D3D-2EBC-57CB6810981C}"/>
          </ac:cxnSpMkLst>
        </pc:cxnChg>
        <pc:cxnChg chg="mod">
          <ac:chgData name="Sarah McLusky" userId="45bd615190ce9bcd" providerId="LiveId" clId="{5670AD73-D800-4EE4-83C4-E413A4A93394}" dt="2023-06-06T14:58:45.556" v="504" actId="14100"/>
          <ac:cxnSpMkLst>
            <pc:docMk/>
            <pc:sldMk cId="238246739" sldId="270"/>
            <ac:cxnSpMk id="25" creationId="{8E7D1569-D953-E40D-B896-908FC9899945}"/>
          </ac:cxnSpMkLst>
        </pc:cxnChg>
        <pc:cxnChg chg="mod">
          <ac:chgData name="Sarah McLusky" userId="45bd615190ce9bcd" providerId="LiveId" clId="{5670AD73-D800-4EE4-83C4-E413A4A93394}" dt="2023-06-06T14:58:24.706" v="500" actId="164"/>
          <ac:cxnSpMkLst>
            <pc:docMk/>
            <pc:sldMk cId="238246739" sldId="270"/>
            <ac:cxnSpMk id="28" creationId="{FDFD480D-1D8E-12C0-081C-857CA2819133}"/>
          </ac:cxnSpMkLst>
        </pc:cxnChg>
      </pc:sldChg>
      <pc:sldChg chg="del">
        <pc:chgData name="Sarah McLusky" userId="45bd615190ce9bcd" providerId="LiveId" clId="{5670AD73-D800-4EE4-83C4-E413A4A93394}" dt="2023-06-06T15:29:02.431" v="773" actId="2696"/>
        <pc:sldMkLst>
          <pc:docMk/>
          <pc:sldMk cId="2281064352" sldId="271"/>
        </pc:sldMkLst>
      </pc:sldChg>
      <pc:sldChg chg="addSp modSp del mod">
        <pc:chgData name="Sarah McLusky" userId="45bd615190ce9bcd" providerId="LiveId" clId="{5670AD73-D800-4EE4-83C4-E413A4A93394}" dt="2023-06-07T15:11:41.356" v="1536" actId="47"/>
        <pc:sldMkLst>
          <pc:docMk/>
          <pc:sldMk cId="2542421921" sldId="272"/>
        </pc:sldMkLst>
        <pc:spChg chg="mod">
          <ac:chgData name="Sarah McLusky" userId="45bd615190ce9bcd" providerId="LiveId" clId="{5670AD73-D800-4EE4-83C4-E413A4A93394}" dt="2023-06-06T15:25:17.620" v="739" actId="1076"/>
          <ac:spMkLst>
            <pc:docMk/>
            <pc:sldMk cId="2542421921" sldId="272"/>
            <ac:spMk id="2" creationId="{2BE401AD-8A5C-094B-201E-45E4FEA929D5}"/>
          </ac:spMkLst>
        </pc:spChg>
        <pc:spChg chg="mod">
          <ac:chgData name="Sarah McLusky" userId="45bd615190ce9bcd" providerId="LiveId" clId="{5670AD73-D800-4EE4-83C4-E413A4A93394}" dt="2023-06-06T15:29:54.786" v="779" actId="207"/>
          <ac:spMkLst>
            <pc:docMk/>
            <pc:sldMk cId="2542421921" sldId="272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25:38.548" v="745" actId="1076"/>
          <ac:spMkLst>
            <pc:docMk/>
            <pc:sldMk cId="2542421921" sldId="272"/>
            <ac:spMk id="4" creationId="{3122FA46-0D3C-C09F-6747-98A5A38C5FB3}"/>
          </ac:spMkLst>
        </pc:spChg>
        <pc:spChg chg="add mod ord">
          <ac:chgData name="Sarah McLusky" userId="45bd615190ce9bcd" providerId="LiveId" clId="{5670AD73-D800-4EE4-83C4-E413A4A93394}" dt="2023-06-06T15:23:14.820" v="723" actId="1076"/>
          <ac:spMkLst>
            <pc:docMk/>
            <pc:sldMk cId="2542421921" sldId="272"/>
            <ac:spMk id="5" creationId="{685E854C-B373-E935-E7BE-8E5DDF0008E7}"/>
          </ac:spMkLst>
        </pc:spChg>
        <pc:spChg chg="add mod ord">
          <ac:chgData name="Sarah McLusky" userId="45bd615190ce9bcd" providerId="LiveId" clId="{5670AD73-D800-4EE4-83C4-E413A4A93394}" dt="2023-06-06T15:24:03.637" v="733" actId="208"/>
          <ac:spMkLst>
            <pc:docMk/>
            <pc:sldMk cId="2542421921" sldId="272"/>
            <ac:spMk id="6" creationId="{A67430BF-800A-3FE5-BF93-41B83983AAB0}"/>
          </ac:spMkLst>
        </pc:spChg>
      </pc:sldChg>
      <pc:sldChg chg="del">
        <pc:chgData name="Sarah McLusky" userId="45bd615190ce9bcd" providerId="LiveId" clId="{5670AD73-D800-4EE4-83C4-E413A4A93394}" dt="2023-06-06T15:27:24.706" v="755" actId="2696"/>
        <pc:sldMkLst>
          <pc:docMk/>
          <pc:sldMk cId="349319877" sldId="273"/>
        </pc:sldMkLst>
      </pc:sldChg>
      <pc:sldChg chg="del">
        <pc:chgData name="Sarah McLusky" userId="45bd615190ce9bcd" providerId="LiveId" clId="{5670AD73-D800-4EE4-83C4-E413A4A93394}" dt="2023-06-06T15:32:02.783" v="846" actId="47"/>
        <pc:sldMkLst>
          <pc:docMk/>
          <pc:sldMk cId="2221756130" sldId="274"/>
        </pc:sldMkLst>
      </pc:sldChg>
      <pc:sldChg chg="modSp del mod">
        <pc:chgData name="Sarah McLusky" userId="45bd615190ce9bcd" providerId="LiveId" clId="{5670AD73-D800-4EE4-83C4-E413A4A93394}" dt="2023-06-06T15:53:01.282" v="1227" actId="2696"/>
        <pc:sldMkLst>
          <pc:docMk/>
          <pc:sldMk cId="3540606814" sldId="275"/>
        </pc:sldMkLst>
        <pc:spChg chg="mod">
          <ac:chgData name="Sarah McLusky" userId="45bd615190ce9bcd" providerId="LiveId" clId="{5670AD73-D800-4EE4-83C4-E413A4A93394}" dt="2023-06-06T15:34:58.453" v="912" actId="1076"/>
          <ac:spMkLst>
            <pc:docMk/>
            <pc:sldMk cId="3540606814" sldId="275"/>
            <ac:spMk id="4" creationId="{7706F9BD-92A6-0CF7-7347-F18B49D01431}"/>
          </ac:spMkLst>
        </pc:spChg>
      </pc:sldChg>
      <pc:sldChg chg="del">
        <pc:chgData name="Sarah McLusky" userId="45bd615190ce9bcd" providerId="LiveId" clId="{5670AD73-D800-4EE4-83C4-E413A4A93394}" dt="2023-06-06T15:33:58.810" v="879" actId="2696"/>
        <pc:sldMkLst>
          <pc:docMk/>
          <pc:sldMk cId="110302685" sldId="276"/>
        </pc:sldMkLst>
      </pc:sldChg>
      <pc:sldChg chg="del">
        <pc:chgData name="Sarah McLusky" userId="45bd615190ce9bcd" providerId="LiveId" clId="{5670AD73-D800-4EE4-83C4-E413A4A93394}" dt="2023-06-06T15:30:38.014" v="789" actId="2696"/>
        <pc:sldMkLst>
          <pc:docMk/>
          <pc:sldMk cId="1799792285" sldId="277"/>
        </pc:sldMkLst>
      </pc:sldChg>
      <pc:sldChg chg="del">
        <pc:chgData name="Sarah McLusky" userId="45bd615190ce9bcd" providerId="LiveId" clId="{5670AD73-D800-4EE4-83C4-E413A4A93394}" dt="2023-06-06T15:32:58.676" v="862" actId="2696"/>
        <pc:sldMkLst>
          <pc:docMk/>
          <pc:sldMk cId="4206520214" sldId="278"/>
        </pc:sldMkLst>
      </pc:sldChg>
      <pc:sldChg chg="addSp delSp modSp mod">
        <pc:chgData name="Sarah McLusky" userId="45bd615190ce9bcd" providerId="LiveId" clId="{5670AD73-D800-4EE4-83C4-E413A4A93394}" dt="2023-06-06T16:13:44.158" v="1441" actId="1076"/>
        <pc:sldMkLst>
          <pc:docMk/>
          <pc:sldMk cId="1444296032" sldId="279"/>
        </pc:sldMkLst>
        <pc:spChg chg="mod topLvl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2" creationId="{BD773B73-975A-096E-41E1-CB9C0EFF4E07}"/>
          </ac:spMkLst>
        </pc:spChg>
        <pc:spChg chg="mod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3" creationId="{CB5D2C9B-D075-CBC9-B540-FB4CF9DB9A08}"/>
          </ac:spMkLst>
        </pc:spChg>
        <pc:spChg chg="mod or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4" creationId="{D1884891-FFDC-4885-36C4-9FB76EA479BC}"/>
          </ac:spMkLst>
        </pc:spChg>
        <pc:spChg chg="mod or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5" creationId="{AE6C87D5-DF78-B3DC-A200-B2D7ED363A41}"/>
          </ac:spMkLst>
        </pc:spChg>
        <pc:spChg chg="mod or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6" creationId="{75D5924B-7DF2-F858-8248-2A12F090EB00}"/>
          </ac:spMkLst>
        </pc:spChg>
        <pc:spChg chg="mod ord topLvl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7" creationId="{50F94DE1-551D-7FF0-1CF1-F17F081D557A}"/>
          </ac:spMkLst>
        </pc:spChg>
        <pc:spChg chg="mod or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8" creationId="{18C21E86-92DA-5C57-A0B1-50E8BAD7DA90}"/>
          </ac:spMkLst>
        </pc:spChg>
        <pc:spChg chg="mod ord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9" creationId="{9256CC5F-7618-3DBC-BD40-CE8E2EEBD4AB}"/>
          </ac:spMkLst>
        </pc:spChg>
        <pc:spChg chg="mod topLvl">
          <ac:chgData name="Sarah McLusky" userId="45bd615190ce9bcd" providerId="LiveId" clId="{5670AD73-D800-4EE4-83C4-E413A4A93394}" dt="2023-06-06T16:13:40.694" v="1440" actId="164"/>
          <ac:spMkLst>
            <pc:docMk/>
            <pc:sldMk cId="1444296032" sldId="279"/>
            <ac:spMk id="10" creationId="{C7F75BCF-522F-5376-425A-A4EA0D484B13}"/>
          </ac:spMkLst>
        </pc:spChg>
        <pc:spChg chg="mod topLvl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11" creationId="{14A46F9A-8883-F419-8B38-0398FF6CBB7E}"/>
          </ac:spMkLst>
        </pc:spChg>
        <pc:spChg chg="mod ord topLvl">
          <ac:chgData name="Sarah McLusky" userId="45bd615190ce9bcd" providerId="LiveId" clId="{5670AD73-D800-4EE4-83C4-E413A4A93394}" dt="2023-06-06T16:13:19.978" v="1438" actId="164"/>
          <ac:spMkLst>
            <pc:docMk/>
            <pc:sldMk cId="1444296032" sldId="279"/>
            <ac:spMk id="12" creationId="{D7C47036-A492-1015-22A2-7CC13014D2AB}"/>
          </ac:spMkLst>
        </pc:spChg>
        <pc:spChg chg="del">
          <ac:chgData name="Sarah McLusky" userId="45bd615190ce9bcd" providerId="LiveId" clId="{5670AD73-D800-4EE4-83C4-E413A4A93394}" dt="2023-06-06T15:57:46.809" v="1265" actId="478"/>
          <ac:spMkLst>
            <pc:docMk/>
            <pc:sldMk cId="1444296032" sldId="279"/>
            <ac:spMk id="13" creationId="{6814DB6B-E815-23FA-8610-0D07AC784A75}"/>
          </ac:spMkLst>
        </pc:spChg>
        <pc:spChg chg="add mod">
          <ac:chgData name="Sarah McLusky" userId="45bd615190ce9bcd" providerId="LiveId" clId="{5670AD73-D800-4EE4-83C4-E413A4A93394}" dt="2023-06-06T16:01:08.652" v="1324" actId="208"/>
          <ac:spMkLst>
            <pc:docMk/>
            <pc:sldMk cId="1444296032" sldId="279"/>
            <ac:spMk id="16" creationId="{8834DFBE-68ED-0DC0-EF47-D944805B47C0}"/>
          </ac:spMkLst>
        </pc:spChg>
        <pc:spChg chg="add mod">
          <ac:chgData name="Sarah McLusky" userId="45bd615190ce9bcd" providerId="LiveId" clId="{5670AD73-D800-4EE4-83C4-E413A4A93394}" dt="2023-06-06T16:01:13.181" v="1325" actId="1076"/>
          <ac:spMkLst>
            <pc:docMk/>
            <pc:sldMk cId="1444296032" sldId="279"/>
            <ac:spMk id="17" creationId="{DAD88E18-F990-E1A9-F3E2-A3BEE34341C1}"/>
          </ac:spMkLst>
        </pc:spChg>
        <pc:spChg chg="add del mod">
          <ac:chgData name="Sarah McLusky" userId="45bd615190ce9bcd" providerId="LiveId" clId="{5670AD73-D800-4EE4-83C4-E413A4A93394}" dt="2023-06-06T16:10:22.541" v="1404" actId="478"/>
          <ac:spMkLst>
            <pc:docMk/>
            <pc:sldMk cId="1444296032" sldId="279"/>
            <ac:spMk id="18" creationId="{70D2DDA3-C6EB-892D-FA9D-8D9B5057A09A}"/>
          </ac:spMkLst>
        </pc:spChg>
        <pc:grpChg chg="del">
          <ac:chgData name="Sarah McLusky" userId="45bd615190ce9bcd" providerId="LiveId" clId="{5670AD73-D800-4EE4-83C4-E413A4A93394}" dt="2023-06-06T15:57:38.502" v="1263" actId="165"/>
          <ac:grpSpMkLst>
            <pc:docMk/>
            <pc:sldMk cId="1444296032" sldId="279"/>
            <ac:grpSpMk id="14" creationId="{CB95DA2B-C500-06AD-BD2C-E26D53B7705C}"/>
          </ac:grpSpMkLst>
        </pc:grpChg>
        <pc:grpChg chg="del">
          <ac:chgData name="Sarah McLusky" userId="45bd615190ce9bcd" providerId="LiveId" clId="{5670AD73-D800-4EE4-83C4-E413A4A93394}" dt="2023-06-06T15:57:42.682" v="1264" actId="165"/>
          <ac:grpSpMkLst>
            <pc:docMk/>
            <pc:sldMk cId="1444296032" sldId="279"/>
            <ac:grpSpMk id="15" creationId="{A556E094-C7F4-81BF-C9DF-EDF5E9E45384}"/>
          </ac:grpSpMkLst>
        </pc:grpChg>
        <pc:grpChg chg="add mod">
          <ac:chgData name="Sarah McLusky" userId="45bd615190ce9bcd" providerId="LiveId" clId="{5670AD73-D800-4EE4-83C4-E413A4A93394}" dt="2023-06-06T16:13:25.869" v="1439" actId="1076"/>
          <ac:grpSpMkLst>
            <pc:docMk/>
            <pc:sldMk cId="1444296032" sldId="279"/>
            <ac:grpSpMk id="19" creationId="{9E332A73-CADF-8307-787D-74A5D89576D1}"/>
          </ac:grpSpMkLst>
        </pc:grpChg>
        <pc:grpChg chg="add mod">
          <ac:chgData name="Sarah McLusky" userId="45bd615190ce9bcd" providerId="LiveId" clId="{5670AD73-D800-4EE4-83C4-E413A4A93394}" dt="2023-06-06T16:13:44.158" v="1441" actId="1076"/>
          <ac:grpSpMkLst>
            <pc:docMk/>
            <pc:sldMk cId="1444296032" sldId="279"/>
            <ac:grpSpMk id="20" creationId="{6EE07DFF-962D-2AA7-86D9-76C285C54CCC}"/>
          </ac:grpSpMkLst>
        </pc:grpChg>
      </pc:sldChg>
      <pc:sldChg chg="addSp delSp modSp mod">
        <pc:chgData name="Sarah McLusky" userId="45bd615190ce9bcd" providerId="LiveId" clId="{5670AD73-D800-4EE4-83C4-E413A4A93394}" dt="2023-06-06T16:16:00.884" v="1496" actId="207"/>
        <pc:sldMkLst>
          <pc:docMk/>
          <pc:sldMk cId="2705216467" sldId="280"/>
        </pc:sldMkLst>
        <pc:spChg chg="add mod">
          <ac:chgData name="Sarah McLusky" userId="45bd615190ce9bcd" providerId="LiveId" clId="{5670AD73-D800-4EE4-83C4-E413A4A93394}" dt="2023-06-06T16:14:10.106" v="1445" actId="1076"/>
          <ac:spMkLst>
            <pc:docMk/>
            <pc:sldMk cId="2705216467" sldId="280"/>
            <ac:spMk id="2" creationId="{68A75696-EC7F-98C5-6F5C-183D7F260406}"/>
          </ac:spMkLst>
        </pc:spChg>
        <pc:spChg chg="add del mod">
          <ac:chgData name="Sarah McLusky" userId="45bd615190ce9bcd" providerId="LiveId" clId="{5670AD73-D800-4EE4-83C4-E413A4A93394}" dt="2023-06-06T16:15:31.305" v="1491" actId="767"/>
          <ac:spMkLst>
            <pc:docMk/>
            <pc:sldMk cId="2705216467" sldId="280"/>
            <ac:spMk id="3" creationId="{D3DD3921-3300-56A6-6252-87C985629EF7}"/>
          </ac:spMkLst>
        </pc:spChg>
        <pc:spChg chg="mod ord">
          <ac:chgData name="Sarah McLusky" userId="45bd615190ce9bcd" providerId="LiveId" clId="{5670AD73-D800-4EE4-83C4-E413A4A93394}" dt="2023-06-06T16:14:55.582" v="1480" actId="1076"/>
          <ac:spMkLst>
            <pc:docMk/>
            <pc:sldMk cId="2705216467" sldId="280"/>
            <ac:spMk id="4" creationId="{60791F0C-22C9-BA67-1142-2DDFDCF10205}"/>
          </ac:spMkLst>
        </pc:spChg>
        <pc:spChg chg="mod">
          <ac:chgData name="Sarah McLusky" userId="45bd615190ce9bcd" providerId="LiveId" clId="{5670AD73-D800-4EE4-83C4-E413A4A93394}" dt="2023-06-06T16:16:00.884" v="1496" actId="207"/>
          <ac:spMkLst>
            <pc:docMk/>
            <pc:sldMk cId="2705216467" sldId="280"/>
            <ac:spMk id="6" creationId="{A8BA9EB3-53EA-CD97-16FB-ED1B8328C9D1}"/>
          </ac:spMkLst>
        </pc:spChg>
      </pc:sldChg>
      <pc:sldChg chg="addSp delSp modSp mod">
        <pc:chgData name="Sarah McLusky" userId="45bd615190ce9bcd" providerId="LiveId" clId="{5670AD73-D800-4EE4-83C4-E413A4A93394}" dt="2023-06-07T15:11:59.919" v="1538" actId="207"/>
        <pc:sldMkLst>
          <pc:docMk/>
          <pc:sldMk cId="2059770510" sldId="282"/>
        </pc:sldMkLst>
        <pc:spChg chg="del">
          <ac:chgData name="Sarah McLusky" userId="45bd615190ce9bcd" providerId="LiveId" clId="{5670AD73-D800-4EE4-83C4-E413A4A93394}" dt="2023-06-06T15:54:45.932" v="1230" actId="478"/>
          <ac:spMkLst>
            <pc:docMk/>
            <pc:sldMk cId="2059770510" sldId="282"/>
            <ac:spMk id="3" creationId="{160D7531-51ED-9947-59FD-D4EBD3DB6501}"/>
          </ac:spMkLst>
        </pc:spChg>
        <pc:spChg chg="add mod">
          <ac:chgData name="Sarah McLusky" userId="45bd615190ce9bcd" providerId="LiveId" clId="{5670AD73-D800-4EE4-83C4-E413A4A93394}" dt="2023-06-06T15:55:06.140" v="1234" actId="208"/>
          <ac:spMkLst>
            <pc:docMk/>
            <pc:sldMk cId="2059770510" sldId="282"/>
            <ac:spMk id="4" creationId="{46188565-3EBA-E71F-38E8-4D206F1C940C}"/>
          </ac:spMkLst>
        </pc:spChg>
        <pc:spChg chg="add mod">
          <ac:chgData name="Sarah McLusky" userId="45bd615190ce9bcd" providerId="LiveId" clId="{5670AD73-D800-4EE4-83C4-E413A4A93394}" dt="2023-06-06T15:54:56.149" v="1232" actId="1076"/>
          <ac:spMkLst>
            <pc:docMk/>
            <pc:sldMk cId="2059770510" sldId="282"/>
            <ac:spMk id="5" creationId="{80B747EA-84E5-B5BF-04F1-6550E4682390}"/>
          </ac:spMkLst>
        </pc:spChg>
        <pc:spChg chg="add del mod">
          <ac:chgData name="Sarah McLusky" userId="45bd615190ce9bcd" providerId="LiveId" clId="{5670AD73-D800-4EE4-83C4-E413A4A93394}" dt="2023-06-06T15:54:48.604" v="1231" actId="478"/>
          <ac:spMkLst>
            <pc:docMk/>
            <pc:sldMk cId="2059770510" sldId="282"/>
            <ac:spMk id="7" creationId="{EDA87439-E036-E9C7-9C7B-75F5A1F7B67C}"/>
          </ac:spMkLst>
        </pc:spChg>
        <pc:graphicFrameChg chg="mod modGraphic">
          <ac:chgData name="Sarah McLusky" userId="45bd615190ce9bcd" providerId="LiveId" clId="{5670AD73-D800-4EE4-83C4-E413A4A93394}" dt="2023-06-07T15:11:59.919" v="1538" actId="207"/>
          <ac:graphicFrameMkLst>
            <pc:docMk/>
            <pc:sldMk cId="2059770510" sldId="282"/>
            <ac:graphicFrameMk id="2" creationId="{730CAD89-A041-FC5E-6BDE-016022192020}"/>
          </ac:graphicFrameMkLst>
        </pc:graphicFrameChg>
      </pc:sldChg>
      <pc:sldChg chg="addSp delSp modSp add mod">
        <pc:chgData name="Sarah McLusky" userId="45bd615190ce9bcd" providerId="LiveId" clId="{5670AD73-D800-4EE4-83C4-E413A4A93394}" dt="2023-06-06T14:51:40.550" v="442" actId="208"/>
        <pc:sldMkLst>
          <pc:docMk/>
          <pc:sldMk cId="3056810208" sldId="283"/>
        </pc:sldMkLst>
        <pc:spChg chg="del">
          <ac:chgData name="Sarah McLusky" userId="45bd615190ce9bcd" providerId="LiveId" clId="{5670AD73-D800-4EE4-83C4-E413A4A93394}" dt="2023-06-06T14:48:02.395" v="337" actId="478"/>
          <ac:spMkLst>
            <pc:docMk/>
            <pc:sldMk cId="3056810208" sldId="283"/>
            <ac:spMk id="2" creationId="{484DA3DD-90B6-D18D-48F1-862407D3C929}"/>
          </ac:spMkLst>
        </pc:spChg>
        <pc:spChg chg="mod">
          <ac:chgData name="Sarah McLusky" userId="45bd615190ce9bcd" providerId="LiveId" clId="{5670AD73-D800-4EE4-83C4-E413A4A93394}" dt="2023-06-06T14:49:37.600" v="429" actId="14100"/>
          <ac:spMkLst>
            <pc:docMk/>
            <pc:sldMk cId="3056810208" sldId="283"/>
            <ac:spMk id="3" creationId="{ABBD6F84-25E6-C1A0-E3B6-3701EFE1A983}"/>
          </ac:spMkLst>
        </pc:spChg>
        <pc:spChg chg="mod">
          <ac:chgData name="Sarah McLusky" userId="45bd615190ce9bcd" providerId="LiveId" clId="{5670AD73-D800-4EE4-83C4-E413A4A93394}" dt="2023-06-06T14:51:06.420" v="434" actId="1076"/>
          <ac:spMkLst>
            <pc:docMk/>
            <pc:sldMk cId="3056810208" sldId="283"/>
            <ac:spMk id="6" creationId="{6897643D-BA36-049F-CDA4-2C1BC6B892F1}"/>
          </ac:spMkLst>
        </pc:spChg>
        <pc:spChg chg="mod">
          <ac:chgData name="Sarah McLusky" userId="45bd615190ce9bcd" providerId="LiveId" clId="{5670AD73-D800-4EE4-83C4-E413A4A93394}" dt="2023-06-06T14:51:31.520" v="440" actId="1076"/>
          <ac:spMkLst>
            <pc:docMk/>
            <pc:sldMk cId="3056810208" sldId="283"/>
            <ac:spMk id="7" creationId="{99DA0585-C4B6-6EE5-0500-10B44DB98D06}"/>
          </ac:spMkLst>
        </pc:spChg>
        <pc:spChg chg="add mod">
          <ac:chgData name="Sarah McLusky" userId="45bd615190ce9bcd" providerId="LiveId" clId="{5670AD73-D800-4EE4-83C4-E413A4A93394}" dt="2023-06-06T14:49:13.381" v="425" actId="208"/>
          <ac:spMkLst>
            <pc:docMk/>
            <pc:sldMk cId="3056810208" sldId="283"/>
            <ac:spMk id="8" creationId="{6C71D1C7-9810-7C87-742C-A8572585FF0D}"/>
          </ac:spMkLst>
        </pc:spChg>
        <pc:spChg chg="add mod">
          <ac:chgData name="Sarah McLusky" userId="45bd615190ce9bcd" providerId="LiveId" clId="{5670AD73-D800-4EE4-83C4-E413A4A93394}" dt="2023-06-06T14:49:45.040" v="431" actId="1076"/>
          <ac:spMkLst>
            <pc:docMk/>
            <pc:sldMk cId="3056810208" sldId="283"/>
            <ac:spMk id="10" creationId="{31DA5DC1-BCB8-2C4C-C8DA-CC42EBD9450A}"/>
          </ac:spMkLst>
        </pc:spChg>
        <pc:spChg chg="add del mod">
          <ac:chgData name="Sarah McLusky" userId="45bd615190ce9bcd" providerId="LiveId" clId="{5670AD73-D800-4EE4-83C4-E413A4A93394}" dt="2023-06-06T14:48:11.592" v="339" actId="478"/>
          <ac:spMkLst>
            <pc:docMk/>
            <pc:sldMk cId="3056810208" sldId="283"/>
            <ac:spMk id="13" creationId="{7D9481EE-33C6-4C1C-2E53-86D3BB745364}"/>
          </ac:spMkLst>
        </pc:spChg>
        <pc:cxnChg chg="mod">
          <ac:chgData name="Sarah McLusky" userId="45bd615190ce9bcd" providerId="LiveId" clId="{5670AD73-D800-4EE4-83C4-E413A4A93394}" dt="2023-06-06T14:51:11.772" v="435" actId="14100"/>
          <ac:cxnSpMkLst>
            <pc:docMk/>
            <pc:sldMk cId="3056810208" sldId="283"/>
            <ac:cxnSpMk id="9" creationId="{092F4409-EA4A-5709-0152-1E525E96AC7E}"/>
          </ac:cxnSpMkLst>
        </pc:cxnChg>
        <pc:cxnChg chg="mod">
          <ac:chgData name="Sarah McLusky" userId="45bd615190ce9bcd" providerId="LiveId" clId="{5670AD73-D800-4EE4-83C4-E413A4A93394}" dt="2023-06-06T14:51:40.550" v="442" actId="208"/>
          <ac:cxnSpMkLst>
            <pc:docMk/>
            <pc:sldMk cId="3056810208" sldId="283"/>
            <ac:cxnSpMk id="12" creationId="{D20DAA54-5EA5-C3B6-642A-302095C7EBE9}"/>
          </ac:cxnSpMkLst>
        </pc:cxnChg>
      </pc:sldChg>
      <pc:sldChg chg="new del">
        <pc:chgData name="Sarah McLusky" userId="45bd615190ce9bcd" providerId="LiveId" clId="{5670AD73-D800-4EE4-83C4-E413A4A93394}" dt="2023-06-06T15:22:13.527" v="716" actId="680"/>
        <pc:sldMkLst>
          <pc:docMk/>
          <pc:sldMk cId="1258128161" sldId="284"/>
        </pc:sldMkLst>
      </pc:sldChg>
      <pc:sldChg chg="modSp add del mod modAnim">
        <pc:chgData name="Sarah McLusky" userId="45bd615190ce9bcd" providerId="LiveId" clId="{5670AD73-D800-4EE4-83C4-E413A4A93394}" dt="2023-06-07T15:11:41.356" v="1536" actId="47"/>
        <pc:sldMkLst>
          <pc:docMk/>
          <pc:sldMk cId="3957827531" sldId="284"/>
        </pc:sldMkLst>
        <pc:spChg chg="mod">
          <ac:chgData name="Sarah McLusky" userId="45bd615190ce9bcd" providerId="LiveId" clId="{5670AD73-D800-4EE4-83C4-E413A4A93394}" dt="2023-06-06T15:29:51.002" v="778" actId="207"/>
          <ac:spMkLst>
            <pc:docMk/>
            <pc:sldMk cId="3957827531" sldId="284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27:07.213" v="754" actId="403"/>
          <ac:spMkLst>
            <pc:docMk/>
            <pc:sldMk cId="3957827531" sldId="284"/>
            <ac:spMk id="4" creationId="{3122FA46-0D3C-C09F-6747-98A5A38C5FB3}"/>
          </ac:spMkLst>
        </pc:spChg>
      </pc:sldChg>
      <pc:sldChg chg="modSp add del mod">
        <pc:chgData name="Sarah McLusky" userId="45bd615190ce9bcd" providerId="LiveId" clId="{5670AD73-D800-4EE4-83C4-E413A4A93394}" dt="2023-06-07T15:11:41.356" v="1536" actId="47"/>
        <pc:sldMkLst>
          <pc:docMk/>
          <pc:sldMk cId="1758293549" sldId="285"/>
        </pc:sldMkLst>
        <pc:spChg chg="mod">
          <ac:chgData name="Sarah McLusky" userId="45bd615190ce9bcd" providerId="LiveId" clId="{5670AD73-D800-4EE4-83C4-E413A4A93394}" dt="2023-06-06T15:29:47.050" v="777" actId="207"/>
          <ac:spMkLst>
            <pc:docMk/>
            <pc:sldMk cId="1758293549" sldId="285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28:33.934" v="766" actId="113"/>
          <ac:spMkLst>
            <pc:docMk/>
            <pc:sldMk cId="1758293549" sldId="285"/>
            <ac:spMk id="4" creationId="{3122FA46-0D3C-C09F-6747-98A5A38C5FB3}"/>
          </ac:spMkLst>
        </pc:spChg>
      </pc:sldChg>
      <pc:sldChg chg="modSp add del mod">
        <pc:chgData name="Sarah McLusky" userId="45bd615190ce9bcd" providerId="LiveId" clId="{5670AD73-D800-4EE4-83C4-E413A4A93394}" dt="2023-06-07T15:11:41.356" v="1536" actId="47"/>
        <pc:sldMkLst>
          <pc:docMk/>
          <pc:sldMk cId="878446564" sldId="286"/>
        </pc:sldMkLst>
        <pc:spChg chg="mod">
          <ac:chgData name="Sarah McLusky" userId="45bd615190ce9bcd" providerId="LiveId" clId="{5670AD73-D800-4EE4-83C4-E413A4A93394}" dt="2023-06-06T15:29:42.973" v="776" actId="207"/>
          <ac:spMkLst>
            <pc:docMk/>
            <pc:sldMk cId="878446564" sldId="286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30:22.734" v="788" actId="207"/>
          <ac:spMkLst>
            <pc:docMk/>
            <pc:sldMk cId="878446564" sldId="286"/>
            <ac:spMk id="4" creationId="{3122FA46-0D3C-C09F-6747-98A5A38C5FB3}"/>
          </ac:spMkLst>
        </pc:spChg>
      </pc:sldChg>
      <pc:sldChg chg="modSp add del mod modAnim">
        <pc:chgData name="Sarah McLusky" userId="45bd615190ce9bcd" providerId="LiveId" clId="{5670AD73-D800-4EE4-83C4-E413A4A93394}" dt="2023-06-07T15:11:41.356" v="1536" actId="47"/>
        <pc:sldMkLst>
          <pc:docMk/>
          <pc:sldMk cId="3660196217" sldId="287"/>
        </pc:sldMkLst>
        <pc:spChg chg="mod">
          <ac:chgData name="Sarah McLusky" userId="45bd615190ce9bcd" providerId="LiveId" clId="{5670AD73-D800-4EE4-83C4-E413A4A93394}" dt="2023-06-06T15:31:08.041" v="829" actId="20577"/>
          <ac:spMkLst>
            <pc:docMk/>
            <pc:sldMk cId="3660196217" sldId="287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31:43.626" v="845" actId="20577"/>
          <ac:spMkLst>
            <pc:docMk/>
            <pc:sldMk cId="3660196217" sldId="287"/>
            <ac:spMk id="4" creationId="{3122FA46-0D3C-C09F-6747-98A5A38C5FB3}"/>
          </ac:spMkLst>
        </pc:spChg>
      </pc:sldChg>
      <pc:sldChg chg="modSp add del mod modAnim">
        <pc:chgData name="Sarah McLusky" userId="45bd615190ce9bcd" providerId="LiveId" clId="{5670AD73-D800-4EE4-83C4-E413A4A93394}" dt="2023-06-07T15:11:41.356" v="1536" actId="47"/>
        <pc:sldMkLst>
          <pc:docMk/>
          <pc:sldMk cId="3896919586" sldId="288"/>
        </pc:sldMkLst>
        <pc:spChg chg="mod">
          <ac:chgData name="Sarah McLusky" userId="45bd615190ce9bcd" providerId="LiveId" clId="{5670AD73-D800-4EE4-83C4-E413A4A93394}" dt="2023-06-06T15:32:21.057" v="849" actId="207"/>
          <ac:spMkLst>
            <pc:docMk/>
            <pc:sldMk cId="3896919586" sldId="288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32:52.127" v="861" actId="207"/>
          <ac:spMkLst>
            <pc:docMk/>
            <pc:sldMk cId="3896919586" sldId="288"/>
            <ac:spMk id="4" creationId="{3122FA46-0D3C-C09F-6747-98A5A38C5FB3}"/>
          </ac:spMkLst>
        </pc:spChg>
      </pc:sldChg>
      <pc:sldChg chg="modSp add del mod">
        <pc:chgData name="Sarah McLusky" userId="45bd615190ce9bcd" providerId="LiveId" clId="{5670AD73-D800-4EE4-83C4-E413A4A93394}" dt="2023-06-07T15:11:41.356" v="1536" actId="47"/>
        <pc:sldMkLst>
          <pc:docMk/>
          <pc:sldMk cId="1658001624" sldId="289"/>
        </pc:sldMkLst>
        <pc:spChg chg="mod">
          <ac:chgData name="Sarah McLusky" userId="45bd615190ce9bcd" providerId="LiveId" clId="{5670AD73-D800-4EE4-83C4-E413A4A93394}" dt="2023-06-06T15:33:19.181" v="865" actId="207"/>
          <ac:spMkLst>
            <pc:docMk/>
            <pc:sldMk cId="1658001624" sldId="289"/>
            <ac:spMk id="3" creationId="{614F5FE1-1E09-CA4F-B568-5ED2FD0B48A9}"/>
          </ac:spMkLst>
        </pc:spChg>
        <pc:spChg chg="mod">
          <ac:chgData name="Sarah McLusky" userId="45bd615190ce9bcd" providerId="LiveId" clId="{5670AD73-D800-4EE4-83C4-E413A4A93394}" dt="2023-06-06T15:33:51.360" v="878" actId="20577"/>
          <ac:spMkLst>
            <pc:docMk/>
            <pc:sldMk cId="1658001624" sldId="289"/>
            <ac:spMk id="4" creationId="{3122FA46-0D3C-C09F-6747-98A5A38C5FB3}"/>
          </ac:spMkLst>
        </pc:spChg>
      </pc:sldChg>
      <pc:sldChg chg="addSp delSp modSp add mod ord modAnim">
        <pc:chgData name="Sarah McLusky" userId="45bd615190ce9bcd" providerId="LiveId" clId="{5670AD73-D800-4EE4-83C4-E413A4A93394}" dt="2023-06-06T16:18:31.930" v="1501" actId="255"/>
        <pc:sldMkLst>
          <pc:docMk/>
          <pc:sldMk cId="1758281623" sldId="290"/>
        </pc:sldMkLst>
        <pc:spChg chg="mod">
          <ac:chgData name="Sarah McLusky" userId="45bd615190ce9bcd" providerId="LiveId" clId="{5670AD73-D800-4EE4-83C4-E413A4A93394}" dt="2023-06-06T15:34:50.076" v="910" actId="14100"/>
          <ac:spMkLst>
            <pc:docMk/>
            <pc:sldMk cId="1758281623" sldId="290"/>
            <ac:spMk id="2" creationId="{484DA3DD-90B6-D18D-48F1-862407D3C929}"/>
          </ac:spMkLst>
        </pc:spChg>
        <pc:spChg chg="mod">
          <ac:chgData name="Sarah McLusky" userId="45bd615190ce9bcd" providerId="LiveId" clId="{5670AD73-D800-4EE4-83C4-E413A4A93394}" dt="2023-06-06T15:52:44.473" v="1222" actId="1076"/>
          <ac:spMkLst>
            <pc:docMk/>
            <pc:sldMk cId="1758281623" sldId="290"/>
            <ac:spMk id="3" creationId="{ABBD6F84-25E6-C1A0-E3B6-3701EFE1A983}"/>
          </ac:spMkLst>
        </pc:spChg>
        <pc:spChg chg="add del mod">
          <ac:chgData name="Sarah McLusky" userId="45bd615190ce9bcd" providerId="LiveId" clId="{5670AD73-D800-4EE4-83C4-E413A4A93394}" dt="2023-06-06T15:50:57.844" v="1131" actId="478"/>
          <ac:spMkLst>
            <pc:docMk/>
            <pc:sldMk cId="1758281623" sldId="290"/>
            <ac:spMk id="12" creationId="{6BF20099-15E6-4610-1B70-35A437FF4900}"/>
          </ac:spMkLst>
        </pc:spChg>
        <pc:spChg chg="add del mod">
          <ac:chgData name="Sarah McLusky" userId="45bd615190ce9bcd" providerId="LiveId" clId="{5670AD73-D800-4EE4-83C4-E413A4A93394}" dt="2023-06-06T15:50:59.505" v="1132" actId="478"/>
          <ac:spMkLst>
            <pc:docMk/>
            <pc:sldMk cId="1758281623" sldId="290"/>
            <ac:spMk id="15" creationId="{99A9E6E4-225C-2B44-7414-E4CC03E74CC1}"/>
          </ac:spMkLst>
        </pc:spChg>
        <pc:spChg chg="add del mod">
          <ac:chgData name="Sarah McLusky" userId="45bd615190ce9bcd" providerId="LiveId" clId="{5670AD73-D800-4EE4-83C4-E413A4A93394}" dt="2023-06-06T15:51:00.905" v="1133" actId="478"/>
          <ac:spMkLst>
            <pc:docMk/>
            <pc:sldMk cId="1758281623" sldId="290"/>
            <ac:spMk id="16" creationId="{2A6FFEF8-ADC4-5677-4499-E24D52374803}"/>
          </ac:spMkLst>
        </pc:spChg>
        <pc:spChg chg="add del mod">
          <ac:chgData name="Sarah McLusky" userId="45bd615190ce9bcd" providerId="LiveId" clId="{5670AD73-D800-4EE4-83C4-E413A4A93394}" dt="2023-06-06T15:50:54.050" v="1130" actId="478"/>
          <ac:spMkLst>
            <pc:docMk/>
            <pc:sldMk cId="1758281623" sldId="290"/>
            <ac:spMk id="19" creationId="{C73C58F2-1A0C-7965-7D7D-5F5222FA60F6}"/>
          </ac:spMkLst>
        </pc:spChg>
        <pc:spChg chg="add mod">
          <ac:chgData name="Sarah McLusky" userId="45bd615190ce9bcd" providerId="LiveId" clId="{5670AD73-D800-4EE4-83C4-E413A4A93394}" dt="2023-06-06T16:18:31.930" v="1501" actId="255"/>
          <ac:spMkLst>
            <pc:docMk/>
            <pc:sldMk cId="1758281623" sldId="290"/>
            <ac:spMk id="20" creationId="{A09FE8F1-53B4-6D25-3AAC-12D324047DC9}"/>
          </ac:spMkLst>
        </pc:spChg>
        <pc:picChg chg="add mod modCrop">
          <ac:chgData name="Sarah McLusky" userId="45bd615190ce9bcd" providerId="LiveId" clId="{5670AD73-D800-4EE4-83C4-E413A4A93394}" dt="2023-06-06T15:51:17.565" v="1137" actId="1076"/>
          <ac:picMkLst>
            <pc:docMk/>
            <pc:sldMk cId="1758281623" sldId="290"/>
            <ac:picMk id="5" creationId="{411572D6-21FC-28CC-2EFA-AB2AE62BC361}"/>
          </ac:picMkLst>
        </pc:picChg>
        <pc:picChg chg="add del mod">
          <ac:chgData name="Sarah McLusky" userId="45bd615190ce9bcd" providerId="LiveId" clId="{5670AD73-D800-4EE4-83C4-E413A4A93394}" dt="2023-06-06T15:39:33.665" v="960" actId="478"/>
          <ac:picMkLst>
            <pc:docMk/>
            <pc:sldMk cId="1758281623" sldId="290"/>
            <ac:picMk id="7" creationId="{0FB33AB4-24CA-420F-4B21-8B5F00C4483A}"/>
          </ac:picMkLst>
        </pc:picChg>
        <pc:picChg chg="add mod modCrop">
          <ac:chgData name="Sarah McLusky" userId="45bd615190ce9bcd" providerId="LiveId" clId="{5670AD73-D800-4EE4-83C4-E413A4A93394}" dt="2023-06-06T15:52:48.013" v="1223" actId="1076"/>
          <ac:picMkLst>
            <pc:docMk/>
            <pc:sldMk cId="1758281623" sldId="290"/>
            <ac:picMk id="10" creationId="{B5C596B5-28A9-4C60-16DE-6677D19DB58E}"/>
          </ac:picMkLst>
        </pc:picChg>
        <pc:picChg chg="del">
          <ac:chgData name="Sarah McLusky" userId="45bd615190ce9bcd" providerId="LiveId" clId="{5670AD73-D800-4EE4-83C4-E413A4A93394}" dt="2023-06-06T15:34:51.553" v="911" actId="478"/>
          <ac:picMkLst>
            <pc:docMk/>
            <pc:sldMk cId="1758281623" sldId="290"/>
            <ac:picMk id="11" creationId="{A73634AB-A7ED-D98E-EDAD-B2E69DD985B3}"/>
          </ac:picMkLst>
        </pc:picChg>
        <pc:picChg chg="add mod modCrop">
          <ac:chgData name="Sarah McLusky" userId="45bd615190ce9bcd" providerId="LiveId" clId="{5670AD73-D800-4EE4-83C4-E413A4A93394}" dt="2023-06-06T15:52:52.826" v="1226" actId="1076"/>
          <ac:picMkLst>
            <pc:docMk/>
            <pc:sldMk cId="1758281623" sldId="290"/>
            <ac:picMk id="14" creationId="{2C887436-3BC8-472D-22AB-3213581B9FBA}"/>
          </ac:picMkLst>
        </pc:picChg>
        <pc:picChg chg="add mod ord">
          <ac:chgData name="Sarah McLusky" userId="45bd615190ce9bcd" providerId="LiveId" clId="{5670AD73-D800-4EE4-83C4-E413A4A93394}" dt="2023-06-06T15:51:25.726" v="1139" actId="1076"/>
          <ac:picMkLst>
            <pc:docMk/>
            <pc:sldMk cId="1758281623" sldId="290"/>
            <ac:picMk id="18" creationId="{C5A0710E-1236-8C16-6E12-719E8255B137}"/>
          </ac:picMkLst>
        </pc:picChg>
      </pc:sldChg>
      <pc:sldChg chg="addSp modSp new mod">
        <pc:chgData name="Sarah McLusky" userId="45bd615190ce9bcd" providerId="LiveId" clId="{5670AD73-D800-4EE4-83C4-E413A4A93394}" dt="2023-06-06T15:56:23.002" v="1248" actId="962"/>
        <pc:sldMkLst>
          <pc:docMk/>
          <pc:sldMk cId="744234540" sldId="291"/>
        </pc:sldMkLst>
        <pc:picChg chg="add mod">
          <ac:chgData name="Sarah McLusky" userId="45bd615190ce9bcd" providerId="LiveId" clId="{5670AD73-D800-4EE4-83C4-E413A4A93394}" dt="2023-06-06T15:56:23.002" v="1248" actId="962"/>
          <ac:picMkLst>
            <pc:docMk/>
            <pc:sldMk cId="744234540" sldId="291"/>
            <ac:picMk id="3" creationId="{AE8FC95B-3045-ABC0-4DA8-01E7C8827C7B}"/>
          </ac:picMkLst>
        </pc:picChg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2320921906" sldId="304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1280955051" sldId="305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1139918796" sldId="306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1087124149" sldId="307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2323941750" sldId="308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1926755369" sldId="309"/>
        </pc:sldMkLst>
      </pc:sldChg>
      <pc:sldChg chg="add">
        <pc:chgData name="Sarah McLusky" userId="45bd615190ce9bcd" providerId="LiveId" clId="{5670AD73-D800-4EE4-83C4-E413A4A93394}" dt="2023-06-07T15:11:35.467" v="1535"/>
        <pc:sldMkLst>
          <pc:docMk/>
          <pc:sldMk cId="2996215925" sldId="3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5262D-D8AD-4B0E-8362-9F9C69F5D511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E812F-DA94-406B-BE85-3868871358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55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83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37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43353-1D9F-7E94-4DF6-6EA7B4DC8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1F878-5196-1DF1-CD1F-52519A07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DF124-07F2-6F84-FA8F-07A467AE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4C78-F35C-4D03-ADC6-05396ADA2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C1-5FE5-BA08-08F0-CBA2B88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07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2B83-5472-06C8-9301-A9A8D0E4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5580B-D75C-E6A1-9A32-6A67063D8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5C416-9503-469B-BF75-077AE479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C68C4-3908-1756-D241-B40BFAF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D14DE-A8EB-8DD8-EE01-32980230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67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7B801-EB80-3C1A-8620-1F64B8F7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2CDF6-0840-28E7-2EB9-EE42A552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E0A84-2515-9B40-4B7A-82F0648F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9642-763D-6974-111A-FFFCB44D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63C3D-D6BE-76E6-92F7-03848F8A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2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640EF-CF46-735B-F5A9-AF0FC06C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C911C-1640-0569-0E78-59124979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D5768-69F7-7086-1F87-A7D5E46D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41D04-0B9C-A43D-A944-F3833A8A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3DAC8-0385-614B-C168-C56EF4F1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58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95CC0-3D71-F2FB-29D1-0073D2C9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ECEF4-2527-7358-0EF0-2E9A5448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0A334-33D8-3081-48A8-6031C83B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BB308-419F-4625-4CDA-531CA73C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274B-621D-C07F-B957-F368C931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2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2F2FC-0100-16D6-44B5-E6823F27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DAD56-6083-4CE3-65DD-466E5D4F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07F0A-F7AB-37F9-8032-D5CBBC7E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E85ECE-31D7-7E77-D847-EF0DB53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5A1D7-E993-7723-63A0-9DADF2C5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51A10-9E54-5267-99F2-F16A5EBC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06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14F46-2050-E276-FF23-38D3C1C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C2173-713E-9B42-A1CC-1FAB7EC3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67ABD-647E-104D-B928-13DA0CE6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7B0480-A3EC-C3CA-FFE7-E078DFBA7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CF76DD-A11C-52C9-F927-74CF56C4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8E92F6-3BB9-509D-F1C5-778D15AC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82B164-D2DC-9F05-6057-1947F0F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71363-7766-3949-CA0C-426242B7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2985-84A2-F1EF-800D-A5231CD2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E24C45-92BD-61BD-F9CB-F145B571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9C30D1-5381-55F1-C2B0-51EDC5CD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2C8D4-8D40-7258-F0B8-F95F7B5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0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0B27D2-C7B6-2DEA-9701-30B08A9A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8DDC7-C68E-B1A0-5461-6F9D883A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E0A88-BB67-3140-3D9A-533CEB4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3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7D3EC-B227-4688-FCF4-D2D00EF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425A0-5971-ACC3-A5E4-9CBEC90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19F4F-81C9-F11F-4AF9-FD7605FE3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6DCD5-A22B-1301-D166-8D94FB7E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6BFCA-D4AF-2A34-AA78-878525F4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773D3-0E5C-485F-C778-17A80DC6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613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4B1FC-9C77-49CA-BA57-AE1F3495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2F360-05F9-1FBD-F92B-93DE5EF8E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817116-36AE-8950-9DAF-B517579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D5444-114A-1A84-FBB9-B9259507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C0D16-2E62-420A-BF32-F2CAA846A668}" type="datetimeFigureOut">
              <a:rPr lang="en-GB" smtClean="0"/>
              <a:t>05/08/2024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EABDD-8DBD-0827-86DC-D8A90C2F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B19F6-8628-F06A-8C4E-B3F0EF7B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4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DFA8BB-9F56-5830-AEF6-64DA62B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67F4B-33ED-CB71-18BF-7DA7494FF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90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sv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21" Type="http://schemas.openxmlformats.org/officeDocument/2006/relationships/image" Target="../media/image39.svg"/><Relationship Id="rId34" Type="http://schemas.openxmlformats.org/officeDocument/2006/relationships/image" Target="../media/image52.pn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5" Type="http://schemas.openxmlformats.org/officeDocument/2006/relationships/image" Target="../media/image43.svg"/><Relationship Id="rId33" Type="http://schemas.openxmlformats.org/officeDocument/2006/relationships/image" Target="../media/image51.sv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sv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23" Type="http://schemas.openxmlformats.org/officeDocument/2006/relationships/image" Target="../media/image41.sv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10" Type="http://schemas.openxmlformats.org/officeDocument/2006/relationships/image" Target="../media/image28.png"/><Relationship Id="rId19" Type="http://schemas.openxmlformats.org/officeDocument/2006/relationships/image" Target="../media/image37.svg"/><Relationship Id="rId31" Type="http://schemas.openxmlformats.org/officeDocument/2006/relationships/image" Target="../media/image49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svg"/><Relationship Id="rId30" Type="http://schemas.openxmlformats.org/officeDocument/2006/relationships/image" Target="../media/image48.png"/><Relationship Id="rId35" Type="http://schemas.openxmlformats.org/officeDocument/2006/relationships/image" Target="../media/image53.svg"/><Relationship Id="rId8" Type="http://schemas.openxmlformats.org/officeDocument/2006/relationships/image" Target="../media/image26.png"/><Relationship Id="rId3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ine Gruppe Kinder, die auf einer Wiese rennen&#10;&#10;Beschreibung automatisch generiert mit mittlerer Zuverlässigkeit">
            <a:extLst>
              <a:ext uri="{FF2B5EF4-FFF2-40B4-BE49-F238E27FC236}">
                <a16:creationId xmlns:a16="http://schemas.microsoft.com/office/drawing/2014/main" id="{8052D2F5-E7CB-67D8-EC6D-62FAC58D2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070845-F6E2-B684-66DC-0E2FE52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94883"/>
            <a:ext cx="5775649" cy="1501500"/>
          </a:xfrm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rgbClr val="21529D"/>
                </a:solidFill>
              </a:rPr>
              <a:t>Luftqualität</a:t>
            </a:r>
            <a:endParaRPr lang="en-GB" sz="8000" b="1" dirty="0">
              <a:solidFill>
                <a:srgbClr val="21529D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6C7CFE-3AD1-1D90-BA8F-E1654AE26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52" y="234123"/>
            <a:ext cx="4852891" cy="621618"/>
          </a:xfrm>
        </p:spPr>
        <p:txBody>
          <a:bodyPr>
            <a:normAutofit/>
          </a:bodyPr>
          <a:lstStyle/>
          <a:p>
            <a:pPr algn="l"/>
            <a:r>
              <a:rPr lang="de-de" sz="2800" b="1" dirty="0">
                <a:solidFill>
                  <a:srgbClr val="21529D"/>
                </a:solidFill>
              </a:rPr>
              <a:t>Alter 8–11 (UK Key Stage 2)</a:t>
            </a:r>
          </a:p>
        </p:txBody>
      </p:sp>
    </p:spTree>
    <p:extLst>
      <p:ext uri="{BB962C8B-B14F-4D97-AF65-F5344CB8AC3E}">
        <p14:creationId xmlns:p14="http://schemas.microsoft.com/office/powerpoint/2010/main" val="4129841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n Bild zum Thema „Wasser, Himmel, Nebel, draußen“&#10;&#10;Beschreibung automatisch generiert">
            <a:extLst>
              <a:ext uri="{FF2B5EF4-FFF2-40B4-BE49-F238E27FC236}">
                <a16:creationId xmlns:a16="http://schemas.microsoft.com/office/drawing/2014/main" id="{FDACABB9-3BCC-65D8-4D77-F2E8632461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62002"/>
            <a:ext cx="12192000" cy="8220002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192157" y="2549216"/>
            <a:ext cx="6858000" cy="4068147"/>
          </a:xfrm>
          <a:prstGeom prst="wedgeEllipseCallout">
            <a:avLst>
              <a:gd name="adj1" fmla="val 59372"/>
              <a:gd name="adj2" fmla="val -35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/>
              <a:t>Woher kommt Luftverschmu-tzung?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643966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4BA17FF-1167-6BCE-9947-FEE9ACA7E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64865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3404">
                  <a:extLst>
                    <a:ext uri="{9D8B030D-6E8A-4147-A177-3AD203B41FA5}">
                      <a16:colId xmlns:a16="http://schemas.microsoft.com/office/drawing/2014/main" val="3192948705"/>
                    </a:ext>
                  </a:extLst>
                </a:gridCol>
                <a:gridCol w="2020596">
                  <a:extLst>
                    <a:ext uri="{9D8B030D-6E8A-4147-A177-3AD203B41FA5}">
                      <a16:colId xmlns:a16="http://schemas.microsoft.com/office/drawing/2014/main" val="2948592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68332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30803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89189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0268379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Brände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Busse/Züge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Benzin- / Dieselfahrzeuge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Rauchen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Aerosole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Radfahren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84379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Solarpanele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Landwirtschaft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Vulkane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Elektroautos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Feuerwerk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Gehen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03619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Reinigungsmittel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Kraftwerke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Bäume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>
                          <a:solidFill>
                            <a:schemeClr val="accent1"/>
                          </a:solidFill>
                        </a:rPr>
                        <a:t>Flugzeuge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Windräder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Motorräder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007937"/>
                  </a:ext>
                </a:extLst>
              </a:tr>
            </a:tbl>
          </a:graphicData>
        </a:graphic>
      </p:graphicFrame>
      <p:pic>
        <p:nvPicPr>
          <p:cNvPr id="4" name="Graphic 3" descr="Lagerfeuer mit durchgehender Füllung">
            <a:extLst>
              <a:ext uri="{FF2B5EF4-FFF2-40B4-BE49-F238E27FC236}">
                <a16:creationId xmlns:a16="http://schemas.microsoft.com/office/drawing/2014/main" id="{3E11EC42-4E66-8B70-A3DB-07983A92B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74" y="510850"/>
            <a:ext cx="1115008" cy="1115008"/>
          </a:xfrm>
          <a:prstGeom prst="rect">
            <a:avLst/>
          </a:prstGeom>
        </p:spPr>
      </p:pic>
      <p:pic>
        <p:nvPicPr>
          <p:cNvPr id="6" name="Graphic 5" descr="Vulkan mit durchgehender Füllung">
            <a:extLst>
              <a:ext uri="{FF2B5EF4-FFF2-40B4-BE49-F238E27FC236}">
                <a16:creationId xmlns:a16="http://schemas.microsoft.com/office/drawing/2014/main" id="{752C4A05-6D11-DA61-FAD6-60FA2FDB3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2689" y="2821343"/>
            <a:ext cx="1217645" cy="1217645"/>
          </a:xfrm>
          <a:prstGeom prst="rect">
            <a:avLst/>
          </a:prstGeom>
        </p:spPr>
      </p:pic>
      <p:pic>
        <p:nvPicPr>
          <p:cNvPr id="8" name="Graphic 7" descr="Graffiti-Spray mit durchgehender Füllung">
            <a:extLst>
              <a:ext uri="{FF2B5EF4-FFF2-40B4-BE49-F238E27FC236}">
                <a16:creationId xmlns:a16="http://schemas.microsoft.com/office/drawing/2014/main" id="{B802A3A5-3591-B991-1C8C-23F5CE23DE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13019" y="510850"/>
            <a:ext cx="1181877" cy="1181877"/>
          </a:xfrm>
          <a:prstGeom prst="rect">
            <a:avLst/>
          </a:prstGeom>
        </p:spPr>
      </p:pic>
      <p:pic>
        <p:nvPicPr>
          <p:cNvPr id="10" name="Graphic 9" descr="Auto mit durchgehender Füllung">
            <a:extLst>
              <a:ext uri="{FF2B5EF4-FFF2-40B4-BE49-F238E27FC236}">
                <a16:creationId xmlns:a16="http://schemas.microsoft.com/office/drawing/2014/main" id="{28FE08F6-F395-8494-32B3-81FCBE4C9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63534" y="678023"/>
            <a:ext cx="1115008" cy="1115008"/>
          </a:xfrm>
          <a:prstGeom prst="rect">
            <a:avLst/>
          </a:prstGeom>
        </p:spPr>
      </p:pic>
      <p:pic>
        <p:nvPicPr>
          <p:cNvPr id="12" name="Graphic 11" descr="Elektroauto mit durchgehender Füllung">
            <a:extLst>
              <a:ext uri="{FF2B5EF4-FFF2-40B4-BE49-F238E27FC236}">
                <a16:creationId xmlns:a16="http://schemas.microsoft.com/office/drawing/2014/main" id="{DA1E7891-3F5F-437B-1AE9-9FC2316B06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929" y="3000372"/>
            <a:ext cx="1067189" cy="1067189"/>
          </a:xfrm>
          <a:prstGeom prst="rect">
            <a:avLst/>
          </a:prstGeom>
        </p:spPr>
      </p:pic>
      <p:pic>
        <p:nvPicPr>
          <p:cNvPr id="14" name="Graphic 13" descr="Rauchen mit durchgehender Füllung">
            <a:extLst>
              <a:ext uri="{FF2B5EF4-FFF2-40B4-BE49-F238E27FC236}">
                <a16:creationId xmlns:a16="http://schemas.microsoft.com/office/drawing/2014/main" id="{EE6833EB-7437-9D5F-C994-07F2759975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04324" y="611154"/>
            <a:ext cx="914400" cy="914400"/>
          </a:xfrm>
          <a:prstGeom prst="rect">
            <a:avLst/>
          </a:prstGeom>
        </p:spPr>
      </p:pic>
      <p:pic>
        <p:nvPicPr>
          <p:cNvPr id="16" name="Graphic 15" descr="Knallkörper mit durchgehender Füllung">
            <a:extLst>
              <a:ext uri="{FF2B5EF4-FFF2-40B4-BE49-F238E27FC236}">
                <a16:creationId xmlns:a16="http://schemas.microsoft.com/office/drawing/2014/main" id="{B73E37B1-1692-8574-6BAB-77C5AB1E4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688358" y="3000372"/>
            <a:ext cx="914400" cy="914400"/>
          </a:xfrm>
          <a:prstGeom prst="rect">
            <a:avLst/>
          </a:prstGeom>
        </p:spPr>
      </p:pic>
      <p:pic>
        <p:nvPicPr>
          <p:cNvPr id="18" name="Graphic 17" descr="Bus mit durchgehender Füllung">
            <a:extLst>
              <a:ext uri="{FF2B5EF4-FFF2-40B4-BE49-F238E27FC236}">
                <a16:creationId xmlns:a16="http://schemas.microsoft.com/office/drawing/2014/main" id="{3680726D-3349-6CDB-F41D-5C86194A9C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40927" y="534369"/>
            <a:ext cx="1258662" cy="1258662"/>
          </a:xfrm>
          <a:prstGeom prst="rect">
            <a:avLst/>
          </a:prstGeom>
        </p:spPr>
      </p:pic>
      <p:pic>
        <p:nvPicPr>
          <p:cNvPr id="24" name="Graphic 23" descr="Wischmopp und Eimer mit durchgehender Füllung">
            <a:extLst>
              <a:ext uri="{FF2B5EF4-FFF2-40B4-BE49-F238E27FC236}">
                <a16:creationId xmlns:a16="http://schemas.microsoft.com/office/drawing/2014/main" id="{59F10EBB-CD1C-AFA8-C8E2-18D61858C77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6573" y="5265577"/>
            <a:ext cx="914400" cy="914400"/>
          </a:xfrm>
          <a:prstGeom prst="rect">
            <a:avLst/>
          </a:prstGeom>
        </p:spPr>
      </p:pic>
      <p:pic>
        <p:nvPicPr>
          <p:cNvPr id="26" name="Graphic 25" descr="Kraftwerk mit durchgehender Füllung">
            <a:extLst>
              <a:ext uri="{FF2B5EF4-FFF2-40B4-BE49-F238E27FC236}">
                <a16:creationId xmlns:a16="http://schemas.microsoft.com/office/drawing/2014/main" id="{422D1818-A030-2ACF-FCD0-7FFCA13C0C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0927" y="5108514"/>
            <a:ext cx="1115007" cy="1115007"/>
          </a:xfrm>
          <a:prstGeom prst="rect">
            <a:avLst/>
          </a:prstGeom>
        </p:spPr>
      </p:pic>
      <p:pic>
        <p:nvPicPr>
          <p:cNvPr id="28" name="Graphic 27" descr="Laubbaum mit durchgehender Füllung">
            <a:extLst>
              <a:ext uri="{FF2B5EF4-FFF2-40B4-BE49-F238E27FC236}">
                <a16:creationId xmlns:a16="http://schemas.microsoft.com/office/drawing/2014/main" id="{77893D5E-4923-6DC5-E261-9575F749609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667934" y="5249638"/>
            <a:ext cx="914400" cy="914400"/>
          </a:xfrm>
          <a:prstGeom prst="rect">
            <a:avLst/>
          </a:prstGeom>
        </p:spPr>
      </p:pic>
      <p:pic>
        <p:nvPicPr>
          <p:cNvPr id="30" name="Graphic 29" descr="Flugzeug mit durchgehender Füllung">
            <a:extLst>
              <a:ext uri="{FF2B5EF4-FFF2-40B4-BE49-F238E27FC236}">
                <a16:creationId xmlns:a16="http://schemas.microsoft.com/office/drawing/2014/main" id="{F8376C8A-A981-6D32-7507-D1526334DBE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510242" y="5064970"/>
            <a:ext cx="1115007" cy="1115007"/>
          </a:xfrm>
          <a:prstGeom prst="rect">
            <a:avLst/>
          </a:prstGeom>
        </p:spPr>
      </p:pic>
      <p:pic>
        <p:nvPicPr>
          <p:cNvPr id="32" name="Graphic 31" descr="Windräder mit durchgehender Füllung">
            <a:extLst>
              <a:ext uri="{FF2B5EF4-FFF2-40B4-BE49-F238E27FC236}">
                <a16:creationId xmlns:a16="http://schemas.microsoft.com/office/drawing/2014/main" id="{1AFB9A39-9F4E-555E-7F3D-74EE06E5C7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513019" y="5041644"/>
            <a:ext cx="1181877" cy="1181877"/>
          </a:xfrm>
          <a:prstGeom prst="rect">
            <a:avLst/>
          </a:prstGeom>
        </p:spPr>
      </p:pic>
      <p:pic>
        <p:nvPicPr>
          <p:cNvPr id="34" name="Graphic 33" descr="Radfahren mit durchgehender Füllung">
            <a:extLst>
              <a:ext uri="{FF2B5EF4-FFF2-40B4-BE49-F238E27FC236}">
                <a16:creationId xmlns:a16="http://schemas.microsoft.com/office/drawing/2014/main" id="{D8D97C32-82DC-634D-F67A-E8E64585F5F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643699" y="778327"/>
            <a:ext cx="914400" cy="914400"/>
          </a:xfrm>
          <a:prstGeom prst="rect">
            <a:avLst/>
          </a:prstGeom>
        </p:spPr>
      </p:pic>
      <p:pic>
        <p:nvPicPr>
          <p:cNvPr id="36" name="Graphic 35" descr="Gehen mit durchgehender Füllung">
            <a:extLst>
              <a:ext uri="{FF2B5EF4-FFF2-40B4-BE49-F238E27FC236}">
                <a16:creationId xmlns:a16="http://schemas.microsoft.com/office/drawing/2014/main" id="{7A4CAD0F-3A60-4127-D23D-9906A08C84F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695998" y="3000372"/>
            <a:ext cx="914400" cy="914400"/>
          </a:xfrm>
          <a:prstGeom prst="rect">
            <a:avLst/>
          </a:prstGeom>
        </p:spPr>
      </p:pic>
      <p:pic>
        <p:nvPicPr>
          <p:cNvPr id="38" name="Graphic 37" descr="Motorrad mit durchgehender Füllung">
            <a:extLst>
              <a:ext uri="{FF2B5EF4-FFF2-40B4-BE49-F238E27FC236}">
                <a16:creationId xmlns:a16="http://schemas.microsoft.com/office/drawing/2014/main" id="{834904AE-46B2-6F76-DF5D-10BE4A1685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532710" y="5074300"/>
            <a:ext cx="1265077" cy="1265077"/>
          </a:xfrm>
          <a:prstGeom prst="rect">
            <a:avLst/>
          </a:prstGeom>
        </p:spPr>
      </p:pic>
      <p:pic>
        <p:nvPicPr>
          <p:cNvPr id="5" name="Graphic 4" descr="Solarpanele mit durchgehender Füllung">
            <a:extLst>
              <a:ext uri="{FF2B5EF4-FFF2-40B4-BE49-F238E27FC236}">
                <a16:creationId xmlns:a16="http://schemas.microsoft.com/office/drawing/2014/main" id="{E2F07F79-37A6-CB62-2B43-7A11203E12B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24396" y="2820178"/>
            <a:ext cx="1217644" cy="1217644"/>
          </a:xfrm>
          <a:prstGeom prst="rect">
            <a:avLst/>
          </a:prstGeom>
        </p:spPr>
      </p:pic>
      <p:pic>
        <p:nvPicPr>
          <p:cNvPr id="7" name="Graphic 6" descr="Traktor mit durchgehender Füllung">
            <a:extLst>
              <a:ext uri="{FF2B5EF4-FFF2-40B4-BE49-F238E27FC236}">
                <a16:creationId xmlns:a16="http://schemas.microsoft.com/office/drawing/2014/main" id="{4A2074E9-80F5-9C47-91C9-060059DCDB2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440927" y="2740519"/>
            <a:ext cx="1376961" cy="137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71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ADCFFF-D223-D517-90A4-C619C81B1FB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AA4EEE1-C475-02FD-A68A-E243908E4686}"/>
              </a:ext>
            </a:extLst>
          </p:cNvPr>
          <p:cNvSpPr/>
          <p:nvPr/>
        </p:nvSpPr>
        <p:spPr>
          <a:xfrm>
            <a:off x="227044" y="1880406"/>
            <a:ext cx="5641911" cy="2766240"/>
          </a:xfrm>
          <a:prstGeom prst="wedgeEllipseCallout">
            <a:avLst>
              <a:gd name="adj1" fmla="val 21008"/>
              <a:gd name="adj2" fmla="val 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/>
              <a:t>Sind alle </a:t>
            </a:r>
            <a:br>
              <a:rPr lang="de-de" sz="3500" dirty="0"/>
            </a:br>
            <a:r>
              <a:rPr lang="de-de" sz="3500" dirty="0"/>
              <a:t>Quellen von Luftverschmutzung gleich schlimm?</a:t>
            </a:r>
            <a:endParaRPr lang="en-GB" sz="3500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034BD7F-5A48-295F-EB69-1AE95D2EF89E}"/>
              </a:ext>
            </a:extLst>
          </p:cNvPr>
          <p:cNvSpPr/>
          <p:nvPr/>
        </p:nvSpPr>
        <p:spPr>
          <a:xfrm>
            <a:off x="6407020" y="1880406"/>
            <a:ext cx="5641911" cy="2766240"/>
          </a:xfrm>
          <a:prstGeom prst="wedgeEllipseCallout">
            <a:avLst>
              <a:gd name="adj1" fmla="val -41340"/>
              <a:gd name="adj2" fmla="val 62061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>
                <a:solidFill>
                  <a:schemeClr val="accent1"/>
                </a:solidFill>
              </a:rPr>
              <a:t>Was können wir tun, um die Luftverschmutzung zu reduzieren?</a:t>
            </a:r>
            <a:endParaRPr lang="en-GB" sz="35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E23B00-7300-20E3-8281-2FE5587BFC6D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89255"/>
              </p:ext>
            </p:extLst>
          </p:nvPr>
        </p:nvGraphicFramePr>
        <p:xfrm>
          <a:off x="429208" y="1623527"/>
          <a:ext cx="11374017" cy="50105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1339">
                  <a:extLst>
                    <a:ext uri="{9D8B030D-6E8A-4147-A177-3AD203B41FA5}">
                      <a16:colId xmlns:a16="http://schemas.microsoft.com/office/drawing/2014/main" val="424114545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val="2367942191"/>
                    </a:ext>
                  </a:extLst>
                </a:gridCol>
                <a:gridCol w="3791339">
                  <a:extLst>
                    <a:ext uri="{9D8B030D-6E8A-4147-A177-3AD203B41FA5}">
                      <a16:colId xmlns:a16="http://schemas.microsoft.com/office/drawing/2014/main" val="2948333751"/>
                    </a:ext>
                  </a:extLst>
                </a:gridCol>
              </a:tblGrid>
              <a:tr h="1159559">
                <a:tc>
                  <a:txBody>
                    <a:bodyPr/>
                    <a:lstStyle/>
                    <a:p>
                      <a:r>
                        <a:rPr lang="de-de" sz="3200" b="1" dirty="0">
                          <a:solidFill>
                            <a:schemeClr val="accent1"/>
                          </a:solidFill>
                        </a:rPr>
                        <a:t>Ursachen </a:t>
                      </a:r>
                    </a:p>
                    <a:p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(wo die Luftverschmutzung herkommt)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>
                          <a:solidFill>
                            <a:schemeClr val="accent1"/>
                          </a:solidFill>
                        </a:rPr>
                        <a:t>Auswirkungen</a:t>
                      </a:r>
                    </a:p>
                    <a:p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(wie sich die Luftverschmutzung auf Menschen und Orte auswirkt)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3200" b="1" dirty="0">
                          <a:solidFill>
                            <a:schemeClr val="accent1"/>
                          </a:solidFill>
                        </a:rPr>
                        <a:t>Lösungen </a:t>
                      </a:r>
                    </a:p>
                    <a:p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(was wir tun können, um die Situation zu verbessern)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5051196"/>
                  </a:ext>
                </a:extLst>
              </a:tr>
              <a:tr h="385097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988911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60D7531-51ED-9947-59FD-D4EBD3DB6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061"/>
            <a:ext cx="10515600" cy="1010524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bg1"/>
                </a:solidFill>
              </a:rPr>
              <a:t>Fülle das Arbeitsblatt mit Text oder Zeichnungen aus.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6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70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8000" dirty="0">
                <a:solidFill>
                  <a:schemeClr val="accent1"/>
                </a:solidFill>
              </a:rPr>
              <a:t>Wahr oder </a:t>
            </a:r>
            <a:r>
              <a:rPr lang="de-de" sz="8000" dirty="0">
                <a:solidFill>
                  <a:schemeClr val="bg1"/>
                </a:solidFill>
              </a:rPr>
              <a:t>falsch?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3600" dirty="0">
                <a:solidFill>
                  <a:schemeClr val="accent1"/>
                </a:solidFill>
              </a:rPr>
              <a:t>Luftverschmutzung betrifft Kinder stärker als Erwachsene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685968" y="2023355"/>
            <a:ext cx="48534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WAHR!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Die Lungen von Kindern sind anfälliger, da sie kleiner und noch in der Entwicklung sind. Sie atmen außerdem schneller und nehmen daher möglicherweise mehr Schadstoffe auf.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2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113418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6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7800" dirty="0">
                <a:solidFill>
                  <a:schemeClr val="accent1"/>
                </a:solidFill>
              </a:rPr>
              <a:t>Wahr oder </a:t>
            </a:r>
            <a:r>
              <a:rPr lang="de-de" sz="7800" dirty="0">
                <a:solidFill>
                  <a:schemeClr val="bg1"/>
                </a:solidFill>
              </a:rPr>
              <a:t>falsch?</a:t>
            </a:r>
            <a:endParaRPr lang="en-GB" sz="78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3600" dirty="0">
                <a:solidFill>
                  <a:schemeClr val="accent1"/>
                </a:solidFill>
              </a:rPr>
              <a:t>Luftverschmutzung kann man immer riechen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2" y="2023354"/>
            <a:ext cx="422396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4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600" dirty="0">
                <a:solidFill>
                  <a:schemeClr val="bg1"/>
                </a:solidFill>
              </a:rPr>
              <a:t>Einige Luftschadstoffe, wie Autoabgase, haben einen starken Geruch, andere sind jedoch völlig geruchlos. </a:t>
            </a:r>
            <a:endParaRPr lang="en-GB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68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7800" dirty="0">
                <a:solidFill>
                  <a:schemeClr val="accent1"/>
                </a:solidFill>
              </a:rPr>
              <a:t>Wahr oder </a:t>
            </a:r>
            <a:r>
              <a:rPr lang="de-de" sz="7800" dirty="0">
                <a:solidFill>
                  <a:schemeClr val="bg1"/>
                </a:solidFill>
              </a:rPr>
              <a:t>falsch?</a:t>
            </a:r>
            <a:endParaRPr lang="en-GB" sz="78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3600" dirty="0">
                <a:solidFill>
                  <a:schemeClr val="accent1"/>
                </a:solidFill>
              </a:rPr>
              <a:t>Luftverschmutzung betrifft nur die Lunge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14593" y="2023355"/>
            <a:ext cx="416145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4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600" dirty="0">
                <a:solidFill>
                  <a:schemeClr val="bg1"/>
                </a:solidFill>
              </a:rPr>
              <a:t>Luftverschmutzung kann auch das Herz-Kreislauf-System und das Gehirn-Nervensystem </a:t>
            </a:r>
            <a:r>
              <a:rPr lang="de-DE" sz="2600" dirty="0">
                <a:solidFill>
                  <a:schemeClr val="bg1"/>
                </a:solidFill>
              </a:rPr>
              <a:t>beeinträchtigen.</a:t>
            </a:r>
            <a:endParaRPr lang="en-GB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1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72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7800" dirty="0">
                <a:solidFill>
                  <a:schemeClr val="accent1"/>
                </a:solidFill>
              </a:rPr>
              <a:t>Wahr oder </a:t>
            </a:r>
            <a:r>
              <a:rPr lang="de-de" sz="7800" dirty="0">
                <a:solidFill>
                  <a:schemeClr val="bg1"/>
                </a:solidFill>
              </a:rPr>
              <a:t>falsch?</a:t>
            </a:r>
            <a:endParaRPr lang="en-GB" sz="78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3600" dirty="0">
                <a:solidFill>
                  <a:schemeClr val="accent1"/>
                </a:solidFill>
              </a:rPr>
              <a:t>Manchmal ist Luftverschmutzung unsichtbar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657392" y="2023355"/>
            <a:ext cx="500120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400" dirty="0">
                <a:solidFill>
                  <a:schemeClr val="bg1"/>
                </a:solidFill>
              </a:rPr>
              <a:t>WAHR!</a:t>
            </a:r>
          </a:p>
          <a:p>
            <a:pPr algn="ctr"/>
            <a:r>
              <a:rPr lang="de-de" sz="2600" dirty="0">
                <a:solidFill>
                  <a:schemeClr val="bg1"/>
                </a:solidFill>
              </a:rPr>
              <a:t>Einige der gefährlichsten Luftschadstoffe sind unglaublich kleine Partikel, die tief in die Lunge eindringen und in den Blutkreislauf gelangen können.</a:t>
            </a:r>
            <a:endParaRPr lang="en-GB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2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65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7800" dirty="0">
                <a:solidFill>
                  <a:schemeClr val="accent1"/>
                </a:solidFill>
              </a:rPr>
              <a:t>Wahr oder </a:t>
            </a:r>
            <a:r>
              <a:rPr lang="de-de" sz="7800" dirty="0">
                <a:solidFill>
                  <a:schemeClr val="bg1"/>
                </a:solidFill>
              </a:rPr>
              <a:t>falsch?</a:t>
            </a:r>
            <a:endParaRPr lang="en-GB" sz="78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3600" dirty="0">
                <a:solidFill>
                  <a:schemeClr val="accent1"/>
                </a:solidFill>
              </a:rPr>
              <a:t>Die gesamte Luftverschmutzung wird vom Menschen verursacht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743118" y="2023355"/>
            <a:ext cx="485347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4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600" dirty="0">
                <a:solidFill>
                  <a:schemeClr val="bg1"/>
                </a:solidFill>
              </a:rPr>
              <a:t>Zu den natürlichen Quellen der Luftverschmutzung zählen Waldbrände, Vulkane und Staubstürme. Auch Schimmelsporen und Pollen können Lungenprobleme verschlimmern.</a:t>
            </a:r>
            <a:endParaRPr lang="en-GB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4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66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7800" dirty="0">
                <a:solidFill>
                  <a:schemeClr val="accent1"/>
                </a:solidFill>
              </a:rPr>
              <a:t>Wahr oder </a:t>
            </a:r>
            <a:r>
              <a:rPr lang="de-de" sz="7800" dirty="0">
                <a:solidFill>
                  <a:schemeClr val="bg1"/>
                </a:solidFill>
              </a:rPr>
              <a:t>falsch?</a:t>
            </a:r>
            <a:endParaRPr lang="en-GB" sz="78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>
            <a:noAutofit/>
          </a:bodyPr>
          <a:lstStyle/>
          <a:p>
            <a:pPr algn="ctr"/>
            <a:r>
              <a:rPr lang="de-de" sz="3500" dirty="0">
                <a:solidFill>
                  <a:schemeClr val="accent1"/>
                </a:solidFill>
              </a:rPr>
              <a:t>An heißen, sonnigen Tagen </a:t>
            </a:r>
          </a:p>
          <a:p>
            <a:pPr algn="ctr"/>
            <a:r>
              <a:rPr lang="de-de" sz="3500" dirty="0">
                <a:solidFill>
                  <a:schemeClr val="accent1"/>
                </a:solidFill>
              </a:rPr>
              <a:t>ist die Luftverschmutzung oft schlimmer</a:t>
            </a:r>
            <a:endParaRPr lang="en-GB" sz="35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924092" y="2023354"/>
            <a:ext cx="452722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400" dirty="0">
                <a:solidFill>
                  <a:schemeClr val="bg1"/>
                </a:solidFill>
              </a:rPr>
              <a:t>WAHR!</a:t>
            </a:r>
          </a:p>
          <a:p>
            <a:pPr algn="ctr"/>
            <a:r>
              <a:rPr lang="de-de" sz="2600" dirty="0">
                <a:solidFill>
                  <a:schemeClr val="bg1"/>
                </a:solidFill>
              </a:rPr>
              <a:t>Das Sonnenlicht kann chemische Veränderungen auslösen, die die Schadstoffe noch gefährlicher machen.</a:t>
            </a:r>
            <a:endParaRPr lang="en-GB" sz="2600" dirty="0">
              <a:solidFill>
                <a:schemeClr val="bg1"/>
              </a:solidFill>
            </a:endParaRPr>
          </a:p>
          <a:p>
            <a:pPr algn="ctr"/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75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in Bild zum Thema „draußen, Gras, Natur, Landschaft“&#10;&#10;Beschreibung automatisch generiert">
            <a:extLst>
              <a:ext uri="{FF2B5EF4-FFF2-40B4-BE49-F238E27FC236}">
                <a16:creationId xmlns:a16="http://schemas.microsoft.com/office/drawing/2014/main" id="{12366948-5D54-A849-C109-8B86654210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4445277" y="1212301"/>
            <a:ext cx="7391400" cy="3791637"/>
          </a:xfrm>
          <a:prstGeom prst="wedgeEllipseCallout">
            <a:avLst>
              <a:gd name="adj1" fmla="val -47228"/>
              <a:gd name="adj2" fmla="val 6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/>
              <a:t>Warum brauchen wir saubere Luft?</a:t>
            </a:r>
            <a:endParaRPr lang="en-GB" sz="5400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206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104709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6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7800" dirty="0">
                <a:solidFill>
                  <a:schemeClr val="accent1"/>
                </a:solidFill>
              </a:rPr>
              <a:t>Wahr oder </a:t>
            </a:r>
            <a:r>
              <a:rPr lang="de-de" sz="7800" dirty="0">
                <a:solidFill>
                  <a:schemeClr val="bg1"/>
                </a:solidFill>
              </a:rPr>
              <a:t>falsch?</a:t>
            </a:r>
            <a:endParaRPr lang="en-GB" sz="7800" dirty="0">
              <a:solidFill>
                <a:schemeClr val="bg1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3600" dirty="0">
                <a:solidFill>
                  <a:schemeClr val="accent1"/>
                </a:solidFill>
              </a:rPr>
              <a:t>Die Luftverschmutzung ist im Freien immer am schlimmsten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6933617" y="2023355"/>
            <a:ext cx="468552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400" dirty="0">
                <a:solidFill>
                  <a:schemeClr val="bg1"/>
                </a:solidFill>
              </a:rPr>
              <a:t>FALSCH!</a:t>
            </a:r>
          </a:p>
          <a:p>
            <a:pPr algn="ctr"/>
            <a:r>
              <a:rPr lang="de-de" sz="2600" dirty="0">
                <a:solidFill>
                  <a:schemeClr val="bg1"/>
                </a:solidFill>
              </a:rPr>
              <a:t>In Gebäuden und Autos kann die Luftverschmutzung viel stärker konzentriert sein. Die Luft ist ruhiger, sodass sich Schadstoffe ansammeln.</a:t>
            </a:r>
            <a:endParaRPr lang="en-GB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21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Eine Person und ein Kind schauen auf einen Computer.&#10;&#10;Beschreibung automatisch generiert mit mittlerer Zuverlässigkeit">
            <a:extLst>
              <a:ext uri="{FF2B5EF4-FFF2-40B4-BE49-F238E27FC236}">
                <a16:creationId xmlns:a16="http://schemas.microsoft.com/office/drawing/2014/main" id="{C5A0710E-1236-8C16-6E12-719E8255B1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2445" y="3586383"/>
            <a:ext cx="2603634" cy="2603634"/>
          </a:xfrm>
          <a:prstGeom prst="ellipse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46" y="146470"/>
            <a:ext cx="6298356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Ein Tag in deinem Leben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987" y="1711995"/>
            <a:ext cx="7511336" cy="2603634"/>
          </a:xfrm>
        </p:spPr>
        <p:txBody>
          <a:bodyPr>
            <a:normAutofit fontScale="92500" lnSpcReduction="10000"/>
          </a:bodyPr>
          <a:lstStyle/>
          <a:p>
            <a:r>
              <a:rPr lang="de-de" sz="2700" dirty="0"/>
              <a:t>Denke an einen typischen Tag in deinem Leben</a:t>
            </a:r>
          </a:p>
          <a:p>
            <a:r>
              <a:rPr lang="de-de" sz="2700" dirty="0"/>
              <a:t>Welchen Arten von Luftverschmutzung bist du ausgesetzt?</a:t>
            </a:r>
          </a:p>
          <a:p>
            <a:pPr lvl="1"/>
            <a:r>
              <a:rPr lang="de-de" dirty="0"/>
              <a:t>Auf dem Weg zur Schule</a:t>
            </a:r>
          </a:p>
          <a:p>
            <a:pPr lvl="1"/>
            <a:r>
              <a:rPr lang="de-de" dirty="0"/>
              <a:t>In der Schule</a:t>
            </a:r>
          </a:p>
          <a:p>
            <a:pPr lvl="1"/>
            <a:r>
              <a:rPr lang="de-de" dirty="0"/>
              <a:t>Bei außerschulischen Aktivitäten</a:t>
            </a:r>
          </a:p>
          <a:p>
            <a:pPr lvl="1"/>
            <a:r>
              <a:rPr lang="de-de" dirty="0"/>
              <a:t>Zu Hause</a:t>
            </a:r>
          </a:p>
        </p:txBody>
      </p:sp>
      <p:pic>
        <p:nvPicPr>
          <p:cNvPr id="5" name="Picture 4" descr="Eine Gruppe von Menschen steht auf einem Feld.&#10;&#10;Beschreibung automatisch generiert mit geringer Zuverlässigkeit">
            <a:extLst>
              <a:ext uri="{FF2B5EF4-FFF2-40B4-BE49-F238E27FC236}">
                <a16:creationId xmlns:a16="http://schemas.microsoft.com/office/drawing/2014/main" id="{411572D6-21FC-28CC-2EFA-AB2AE62BC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5"/>
          <a:stretch/>
        </p:blipFill>
        <p:spPr>
          <a:xfrm>
            <a:off x="7614787" y="3653507"/>
            <a:ext cx="3103464" cy="3103464"/>
          </a:xfrm>
          <a:prstGeom prst="ellipse">
            <a:avLst/>
          </a:prstGeom>
        </p:spPr>
      </p:pic>
      <p:pic>
        <p:nvPicPr>
          <p:cNvPr id="10" name="Picture 9" descr="Ein gelber Schulbus auf der Straße&#10;&#10;Beschreibung automatisch generiert">
            <a:extLst>
              <a:ext uri="{FF2B5EF4-FFF2-40B4-BE49-F238E27FC236}">
                <a16:creationId xmlns:a16="http://schemas.microsoft.com/office/drawing/2014/main" id="{B5C596B5-28A9-4C60-16DE-6677D19DB5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"/>
          <a:stretch/>
        </p:blipFill>
        <p:spPr>
          <a:xfrm>
            <a:off x="7591842" y="146470"/>
            <a:ext cx="2742008" cy="2742008"/>
          </a:xfrm>
          <a:prstGeom prst="ellipse">
            <a:avLst/>
          </a:prstGeom>
        </p:spPr>
      </p:pic>
      <p:pic>
        <p:nvPicPr>
          <p:cNvPr id="14" name="Picture 13" descr="Eine Gruppe von Kindern, die auf dem Boden sitzen.&#10;&#10;Beschreibung automatisch generiert mit mittlerer Zuverlässigkeit">
            <a:extLst>
              <a:ext uri="{FF2B5EF4-FFF2-40B4-BE49-F238E27FC236}">
                <a16:creationId xmlns:a16="http://schemas.microsoft.com/office/drawing/2014/main" id="{2C887436-3BC8-472D-22AB-3213581B9F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2549" y="1863436"/>
            <a:ext cx="3183189" cy="3183189"/>
          </a:xfrm>
          <a:prstGeom prst="ellipse">
            <a:avLst/>
          </a:prstGeom>
        </p:spPr>
      </p:pic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A09FE8F1-53B4-6D25-3AAC-12D324047DC9}"/>
              </a:ext>
            </a:extLst>
          </p:cNvPr>
          <p:cNvSpPr/>
          <p:nvPr/>
        </p:nvSpPr>
        <p:spPr>
          <a:xfrm>
            <a:off x="270944" y="4175471"/>
            <a:ext cx="5253128" cy="2536059"/>
          </a:xfrm>
          <a:prstGeom prst="wedgeEllipseCallout">
            <a:avLst>
              <a:gd name="adj1" fmla="val 56369"/>
              <a:gd name="adj2" fmla="val 37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Kannst du dir Möglichkeiten vorstellen, deine Belastung durch Luftverschmutzung zu verringern?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17582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30CAD89-A041-FC5E-6BDE-01602219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491688"/>
              </p:ext>
            </p:extLst>
          </p:nvPr>
        </p:nvGraphicFramePr>
        <p:xfrm>
          <a:off x="559837" y="1658644"/>
          <a:ext cx="11038115" cy="4875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7623">
                  <a:extLst>
                    <a:ext uri="{9D8B030D-6E8A-4147-A177-3AD203B41FA5}">
                      <a16:colId xmlns:a16="http://schemas.microsoft.com/office/drawing/2014/main" val="4152393408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val="4241145451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val="3199337392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val="2367942191"/>
                    </a:ext>
                  </a:extLst>
                </a:gridCol>
                <a:gridCol w="2207623">
                  <a:extLst>
                    <a:ext uri="{9D8B030D-6E8A-4147-A177-3AD203B41FA5}">
                      <a16:colId xmlns:a16="http://schemas.microsoft.com/office/drawing/2014/main" val="2948333751"/>
                    </a:ext>
                  </a:extLst>
                </a:gridCol>
              </a:tblGrid>
              <a:tr h="1237912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schemeClr val="accent1"/>
                          </a:solidFill>
                        </a:rPr>
                        <a:t>Zu Hause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schemeClr val="accent1"/>
                          </a:solidFill>
                        </a:rPr>
                        <a:t>Auf dem Schulweg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>
                          <a:solidFill>
                            <a:schemeClr val="accent1"/>
                          </a:solidFill>
                        </a:rPr>
                        <a:t>In der Schule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>
                          <a:solidFill>
                            <a:schemeClr val="accent1"/>
                          </a:solidFill>
                        </a:rPr>
                        <a:t>Bei außerschulischen Aktivitäten oder am Wochenende</a:t>
                      </a:r>
                      <a:endParaRPr lang="en-GB" sz="18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051196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Was ich normalerweise mache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889113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Welchen Arten von Verschmutzung ich ausgesetzt sein könnte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685509"/>
                  </a:ext>
                </a:extLst>
              </a:tr>
              <a:tr h="1212461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</a:rPr>
                        <a:t>Was ich anders machen könnte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38782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6188565-3EBA-E71F-38E8-4D206F1C940C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80B747EA-84E5-B5BF-04F1-6550E4682390}"/>
              </a:ext>
            </a:extLst>
          </p:cNvPr>
          <p:cNvSpPr txBox="1">
            <a:spLocks/>
          </p:cNvSpPr>
          <p:nvPr/>
        </p:nvSpPr>
        <p:spPr>
          <a:xfrm>
            <a:off x="838200" y="324060"/>
            <a:ext cx="10515600" cy="1010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>
                <a:solidFill>
                  <a:schemeClr val="bg1"/>
                </a:solidFill>
              </a:rPr>
              <a:t>Fülle das Arbeitsblatt mit Text oder Zeichnungen aus.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770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834DFBE-68ED-0DC0-EF47-D944805B47C0}"/>
              </a:ext>
            </a:extLst>
          </p:cNvPr>
          <p:cNvSpPr/>
          <p:nvPr/>
        </p:nvSpPr>
        <p:spPr>
          <a:xfrm>
            <a:off x="0" y="-1754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AD88E18-F990-E1A9-F3E2-A3BEE34341C1}"/>
              </a:ext>
            </a:extLst>
          </p:cNvPr>
          <p:cNvSpPr txBox="1">
            <a:spLocks/>
          </p:cNvSpPr>
          <p:nvPr/>
        </p:nvSpPr>
        <p:spPr>
          <a:xfrm>
            <a:off x="0" y="419438"/>
            <a:ext cx="12192000" cy="754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dirty="0">
                <a:solidFill>
                  <a:schemeClr val="bg1"/>
                </a:solidFill>
              </a:rPr>
              <a:t>Ideen zum Handeln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E07DFF-962D-2AA7-86D9-76C285C54CCC}"/>
              </a:ext>
            </a:extLst>
          </p:cNvPr>
          <p:cNvGrpSpPr/>
          <p:nvPr/>
        </p:nvGrpSpPr>
        <p:grpSpPr>
          <a:xfrm>
            <a:off x="205227" y="1903500"/>
            <a:ext cx="11781545" cy="2106000"/>
            <a:chOff x="220631" y="1880744"/>
            <a:chExt cx="11781545" cy="210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B5D2C9B-D075-CBC9-B540-FB4CF9DB9A08}"/>
                </a:ext>
              </a:extLst>
            </p:cNvPr>
            <p:cNvSpPr/>
            <p:nvPr/>
          </p:nvSpPr>
          <p:spPr>
            <a:xfrm>
              <a:off x="220631" y="1880940"/>
              <a:ext cx="2105609" cy="210560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2200"/>
                </a:lnSpc>
              </a:pPr>
              <a:r>
                <a:rPr lang="de-de" sz="2200" dirty="0">
                  <a:solidFill>
                    <a:schemeClr val="tx2"/>
                  </a:solidFill>
                </a:rPr>
                <a:t>Die Familie bitten, nicht zu rauchen oder zu vapen</a:t>
              </a:r>
              <a:endParaRPr lang="en-GB" sz="2200" dirty="0">
                <a:solidFill>
                  <a:schemeClr val="tx2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7F75BCF-522F-5376-425A-A4EA0D484B13}"/>
                </a:ext>
              </a:extLst>
            </p:cNvPr>
            <p:cNvSpPr/>
            <p:nvPr/>
          </p:nvSpPr>
          <p:spPr>
            <a:xfrm>
              <a:off x="2155505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200" dirty="0"/>
                <a:t>Mehr draußen spielen</a:t>
              </a:r>
              <a:endParaRPr lang="en-GB" sz="22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8C21E86-92DA-5C57-A0B1-50E8BAD7DA90}"/>
                </a:ext>
              </a:extLst>
            </p:cNvPr>
            <p:cNvSpPr/>
            <p:nvPr/>
          </p:nvSpPr>
          <p:spPr>
            <a:xfrm>
              <a:off x="4090770" y="1880744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2400"/>
                </a:lnSpc>
              </a:pPr>
              <a:r>
                <a:rPr lang="de-de" sz="2100" dirty="0"/>
                <a:t>Die Verwendung von Deospray vermeiden</a:t>
              </a:r>
              <a:endParaRPr lang="en-GB" sz="21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E6C87D5-DF78-B3DC-A200-B2D7ED363A41}"/>
                </a:ext>
              </a:extLst>
            </p:cNvPr>
            <p:cNvSpPr/>
            <p:nvPr/>
          </p:nvSpPr>
          <p:spPr>
            <a:xfrm>
              <a:off x="6026035" y="1880744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2300"/>
                </a:lnSpc>
              </a:pPr>
              <a:r>
                <a:rPr lang="de-de" sz="2000" dirty="0">
                  <a:solidFill>
                    <a:schemeClr val="tx2"/>
                  </a:solidFill>
                </a:rPr>
                <a:t>Auf ruhigeren Straßen oder durch Parks spazieren gehen</a:t>
              </a:r>
              <a:endParaRPr lang="en-GB" sz="2000" dirty="0">
                <a:solidFill>
                  <a:schemeClr val="tx2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5D5924B-7DF2-F858-8248-2A12F090EB00}"/>
                </a:ext>
              </a:extLst>
            </p:cNvPr>
            <p:cNvSpPr/>
            <p:nvPr/>
          </p:nvSpPr>
          <p:spPr>
            <a:xfrm>
              <a:off x="7961300" y="1880744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/>
                <a:t>Carsharing mit Freunden</a:t>
              </a:r>
              <a:endParaRPr lang="en-GB" sz="20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1884891-FFDC-4885-36C4-9FB76EA479BC}"/>
                </a:ext>
              </a:extLst>
            </p:cNvPr>
            <p:cNvSpPr/>
            <p:nvPr/>
          </p:nvSpPr>
          <p:spPr>
            <a:xfrm>
              <a:off x="9896567" y="1880940"/>
              <a:ext cx="2105609" cy="210560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900" dirty="0"/>
                <a:t>Beim Warten Automotor ausschalten</a:t>
              </a:r>
              <a:endParaRPr lang="en-GB" sz="19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E332A73-CADF-8307-787D-74A5D89576D1}"/>
              </a:ext>
            </a:extLst>
          </p:cNvPr>
          <p:cNvGrpSpPr/>
          <p:nvPr/>
        </p:nvGrpSpPr>
        <p:grpSpPr>
          <a:xfrm>
            <a:off x="1203470" y="4332562"/>
            <a:ext cx="9645130" cy="2106000"/>
            <a:chOff x="1273435" y="4156842"/>
            <a:chExt cx="9645130" cy="210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4A46F9A-8883-F419-8B38-0398FF6CBB7E}"/>
                </a:ext>
              </a:extLst>
            </p:cNvPr>
            <p:cNvSpPr/>
            <p:nvPr/>
          </p:nvSpPr>
          <p:spPr>
            <a:xfrm>
              <a:off x="1273435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2300"/>
                </a:lnSpc>
              </a:pPr>
              <a:r>
                <a:rPr lang="de-de" dirty="0"/>
                <a:t>Öffentliche Verkehrsmittel häufiger nutzen</a:t>
              </a:r>
              <a:endParaRPr lang="en-GB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D773B73-975A-096E-41E1-CB9C0EFF4E07}"/>
                </a:ext>
              </a:extLst>
            </p:cNvPr>
            <p:cNvSpPr/>
            <p:nvPr/>
          </p:nvSpPr>
          <p:spPr>
            <a:xfrm>
              <a:off x="3158315" y="4157038"/>
              <a:ext cx="2105608" cy="21056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2100"/>
                </a:lnSpc>
              </a:pPr>
              <a:r>
                <a:rPr lang="de-de" sz="1900" dirty="0"/>
                <a:t>Zu Fuß, mit dem Roller oder dem Rad zur Schule gehen bzw. fahren</a:t>
              </a:r>
              <a:endParaRPr lang="en-GB" sz="19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0F94DE1-551D-7FF0-1CF1-F17F081D557A}"/>
                </a:ext>
              </a:extLst>
            </p:cNvPr>
            <p:cNvSpPr/>
            <p:nvPr/>
          </p:nvSpPr>
          <p:spPr>
            <a:xfrm>
              <a:off x="5042803" y="4156842"/>
              <a:ext cx="2106000" cy="2106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ts val="2400"/>
                </a:lnSpc>
              </a:pPr>
              <a:r>
                <a:rPr lang="de-de" sz="2200" dirty="0">
                  <a:solidFill>
                    <a:schemeClr val="tx2"/>
                  </a:solidFill>
                </a:rPr>
                <a:t>Die Familie bitten, kein offenes Feuer zu machen</a:t>
              </a:r>
              <a:endParaRPr lang="en-GB" sz="2200" dirty="0">
                <a:solidFill>
                  <a:schemeClr val="tx2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7C47036-A492-1015-22A2-7CC13014D2AB}"/>
                </a:ext>
              </a:extLst>
            </p:cNvPr>
            <p:cNvSpPr/>
            <p:nvPr/>
          </p:nvSpPr>
          <p:spPr>
            <a:xfrm>
              <a:off x="6927683" y="4156842"/>
              <a:ext cx="2106000" cy="2106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900" dirty="0"/>
                <a:t>Beim Basteln einen Mund-Nasen-Schutz tragen</a:t>
              </a:r>
              <a:endParaRPr lang="en-GB" sz="19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256CC5F-7618-3DBC-BD40-CE8E2EEBD4AB}"/>
                </a:ext>
              </a:extLst>
            </p:cNvPr>
            <p:cNvSpPr/>
            <p:nvPr/>
          </p:nvSpPr>
          <p:spPr>
            <a:xfrm>
              <a:off x="8812565" y="4156842"/>
              <a:ext cx="2106000" cy="210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2200" dirty="0"/>
                <a:t>Öfter durchlüften</a:t>
              </a:r>
              <a:endParaRPr lang="en-GB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4296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A8BA9EB3-53EA-CD97-16FB-ED1B8328C9D1}"/>
              </a:ext>
            </a:extLst>
          </p:cNvPr>
          <p:cNvSpPr/>
          <p:nvPr/>
        </p:nvSpPr>
        <p:spPr>
          <a:xfrm>
            <a:off x="6652726" y="685801"/>
            <a:ext cx="4954555" cy="5938934"/>
          </a:xfrm>
          <a:prstGeom prst="foldedCorner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0"/>
          <a:lstStyle/>
          <a:p>
            <a:pPr algn="ctr"/>
            <a:r>
              <a:rPr lang="de-de" sz="3600" dirty="0">
                <a:solidFill>
                  <a:schemeClr val="accent1"/>
                </a:solidFill>
                <a:latin typeface="Adobe Handwriting Tiffany" panose="03050502040302020205" pitchFamily="66" charset="0"/>
              </a:rPr>
              <a:t>Ich möchte saubere Luft atmen. Ich werde meinen Beitrag zur Reduzierung der Luftverschmutzung leisten. Ich verspreche, </a:t>
            </a:r>
            <a:r>
              <a:rPr lang="de-de" sz="3600">
                <a:solidFill>
                  <a:schemeClr val="accent1"/>
                </a:solidFill>
                <a:latin typeface="Adobe Handwriting Tiffany" panose="03050502040302020205" pitchFamily="66" charset="0"/>
              </a:rPr>
              <a:t>dass </a:t>
            </a:r>
            <a:r>
              <a:rPr lang="de-DE" sz="3600">
                <a:solidFill>
                  <a:schemeClr val="accent1"/>
                </a:solidFill>
                <a:latin typeface="Adobe Handwriting Tiffany" panose="03050502040302020205" pitchFamily="66" charset="0"/>
              </a:rPr>
              <a:t>ich ...</a:t>
            </a:r>
            <a:endParaRPr lang="en-GB" sz="3600" dirty="0">
              <a:solidFill>
                <a:schemeClr val="accent1"/>
              </a:solidFill>
              <a:latin typeface="Adobe Handwriting Tiffany" panose="03050502040302020205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A75696-EC7F-98C5-6F5C-183D7F260406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791F0C-22C9-BA67-1142-2DDFDCF1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06" y="1825535"/>
            <a:ext cx="5621694" cy="3206929"/>
          </a:xfrm>
        </p:spPr>
        <p:txBody>
          <a:bodyPr lIns="0" tIns="0" rIns="0" bIns="0">
            <a:normAutofit fontScale="90000"/>
          </a:bodyPr>
          <a:lstStyle/>
          <a:p>
            <a:r>
              <a:rPr lang="de-de" sz="8000" dirty="0">
                <a:solidFill>
                  <a:schemeClr val="bg1"/>
                </a:solidFill>
              </a:rPr>
              <a:t>Gib dein Versprechen für saubere Luft ab</a:t>
            </a:r>
            <a:br>
              <a:rPr dirty="0"/>
            </a:br>
            <a:br>
              <a:rPr dirty="0"/>
            </a:br>
            <a:r>
              <a:rPr lang="de-de" dirty="0">
                <a:solidFill>
                  <a:schemeClr val="bg1"/>
                </a:solidFill>
              </a:rPr>
              <a:t>#BreatheCleanAir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16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ne Gruppe von rennenden Kindern mit Luftballons&#10;&#10;Beschreibung automatisch generiert mit mittlerer Zuverlässigkeit">
            <a:extLst>
              <a:ext uri="{FF2B5EF4-FFF2-40B4-BE49-F238E27FC236}">
                <a16:creationId xmlns:a16="http://schemas.microsoft.com/office/drawing/2014/main" id="{AE8FC95B-3045-ABC0-4DA8-01E7C8827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3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AF2935-26A4-9047-C324-16EEF07EB743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418265" y="1960951"/>
            <a:chExt cx="4533900" cy="45339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63245CD-76E0-BE0D-F1FE-2B1D66782FDA}"/>
                </a:ext>
              </a:extLst>
            </p:cNvPr>
            <p:cNvSpPr/>
            <p:nvPr/>
          </p:nvSpPr>
          <p:spPr>
            <a:xfrm>
              <a:off x="1418265" y="1960951"/>
              <a:ext cx="4533900" cy="45339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Graphic 2" descr="Lungenumriss">
              <a:extLst>
                <a:ext uri="{FF2B5EF4-FFF2-40B4-BE49-F238E27FC236}">
                  <a16:creationId xmlns:a16="http://schemas.microsoft.com/office/drawing/2014/main" id="{51C20D19-D9DA-9E83-EA5C-21DFFC22A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85248" y="2330012"/>
              <a:ext cx="2799936" cy="279993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58FC71-9070-1BCF-04A6-D2EC119E6639}"/>
                </a:ext>
              </a:extLst>
            </p:cNvPr>
            <p:cNvSpPr txBox="1"/>
            <p:nvPr/>
          </p:nvSpPr>
          <p:spPr>
            <a:xfrm>
              <a:off x="2368385" y="5172926"/>
              <a:ext cx="26336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b="1" dirty="0">
                  <a:solidFill>
                    <a:schemeClr val="tx2"/>
                  </a:solidFill>
                </a:rPr>
                <a:t>Deine Lunge beschädigen</a:t>
              </a:r>
              <a:endParaRPr lang="en-GB" sz="2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6" name="Picture 2" descr="Bilder von Inhalatoren – Kostenloser Download auf Freepik">
              <a:extLst>
                <a:ext uri="{FF2B5EF4-FFF2-40B4-BE49-F238E27FC236}">
                  <a16:creationId xmlns:a16="http://schemas.microsoft.com/office/drawing/2014/main" id="{161A94EF-50EC-8542-18DE-A55286709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726" y="2287033"/>
              <a:ext cx="2381250" cy="238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FCECC-9285-87DF-2234-B71454A0E2E2}"/>
                </a:ext>
              </a:extLst>
            </p:cNvPr>
            <p:cNvSpPr txBox="1"/>
            <p:nvPr/>
          </p:nvSpPr>
          <p:spPr>
            <a:xfrm>
              <a:off x="6999042" y="4756538"/>
              <a:ext cx="30326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b="1" dirty="0">
                  <a:solidFill>
                    <a:schemeClr val="bg1"/>
                  </a:solidFill>
                </a:rPr>
                <a:t>Asthma und andere Lungenprobleme verschlimmern</a:t>
              </a:r>
              <a:endParaRPr lang="en-GB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290639" y="335242"/>
            <a:ext cx="10030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Luftverschmutzung kann</a:t>
            </a:r>
            <a:endParaRPr lang="en-GB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7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F7BB18-6738-F1C2-5F64-8C137B1527EE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C59E9BA-87F5-9743-0A15-3F3F84955C11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70" y="146470"/>
            <a:ext cx="10515600" cy="1325563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Wie die Lunge funktioniert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Graphic 4" descr="Lungenumriss">
            <a:extLst>
              <a:ext uri="{FF2B5EF4-FFF2-40B4-BE49-F238E27FC236}">
                <a16:creationId xmlns:a16="http://schemas.microsoft.com/office/drawing/2014/main" id="{A8230357-B1F2-1A00-9DC1-E4729975B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23DFAD-881B-1C25-4E91-D5D57E309364}"/>
              </a:ext>
            </a:extLst>
          </p:cNvPr>
          <p:cNvSpPr txBox="1"/>
          <p:nvPr/>
        </p:nvSpPr>
        <p:spPr>
          <a:xfrm>
            <a:off x="1155465" y="2227453"/>
            <a:ext cx="24426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accent1"/>
                </a:solidFill>
              </a:rPr>
              <a:t>Sauerstoff einatmen (lebens-notwendig)</a:t>
            </a:r>
            <a:endParaRPr lang="en-GB" sz="3200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192659-049C-3ABD-1B92-837F16A77297}"/>
              </a:ext>
            </a:extLst>
          </p:cNvPr>
          <p:cNvSpPr txBox="1"/>
          <p:nvPr/>
        </p:nvSpPr>
        <p:spPr>
          <a:xfrm>
            <a:off x="8183260" y="2227453"/>
            <a:ext cx="31204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accent3"/>
                </a:solidFill>
              </a:rPr>
              <a:t>Kohlendioxid (Abfallprodukt) ausatmen</a:t>
            </a:r>
            <a:endParaRPr lang="en-GB" sz="3200" b="1" dirty="0">
              <a:solidFill>
                <a:schemeClr val="accent3"/>
              </a:solidFill>
            </a:endParaRPr>
          </a:p>
        </p:txBody>
      </p:sp>
      <p:pic>
        <p:nvPicPr>
          <p:cNvPr id="16" name="Graphic 15" descr="Linienpfeil: Gegen den Uhrzeigersinn verlaufende Kurve mit durchgehender Füllung">
            <a:extLst>
              <a:ext uri="{FF2B5EF4-FFF2-40B4-BE49-F238E27FC236}">
                <a16:creationId xmlns:a16="http://schemas.microsoft.com/office/drawing/2014/main" id="{2E511BF9-A400-EC13-1251-AF30D52C86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V="1">
            <a:off x="3354987" y="1191281"/>
            <a:ext cx="2515183" cy="2515183"/>
          </a:xfrm>
          <a:prstGeom prst="rect">
            <a:avLst/>
          </a:prstGeom>
        </p:spPr>
      </p:pic>
      <p:pic>
        <p:nvPicPr>
          <p:cNvPr id="17" name="Graphic 16" descr="Linienpfeil: Gegen den Uhrzeigersinn verlaufende Kurve mit durchgehender Füllung">
            <a:extLst>
              <a:ext uri="{FF2B5EF4-FFF2-40B4-BE49-F238E27FC236}">
                <a16:creationId xmlns:a16="http://schemas.microsoft.com/office/drawing/2014/main" id="{F1848690-80BB-7447-4657-B2F05B8C53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651364" flipV="1">
            <a:off x="5839997" y="1283834"/>
            <a:ext cx="2515183" cy="251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7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9BEDD57-5855-F30C-3AF7-C8DA79126885}"/>
              </a:ext>
            </a:extLst>
          </p:cNvPr>
          <p:cNvSpPr/>
          <p:nvPr/>
        </p:nvSpPr>
        <p:spPr>
          <a:xfrm>
            <a:off x="3652182" y="2227453"/>
            <a:ext cx="4435977" cy="443597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Linienpfeil: Gegen den Uhrzeigersinn verlaufende Kurve mit durchgehender Füllung">
            <a:extLst>
              <a:ext uri="{FF2B5EF4-FFF2-40B4-BE49-F238E27FC236}">
                <a16:creationId xmlns:a16="http://schemas.microsoft.com/office/drawing/2014/main" id="{5753D8AC-27B3-4F5C-92F0-1B94D9766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 flipV="1">
            <a:off x="3354987" y="1203360"/>
            <a:ext cx="2515183" cy="2515183"/>
          </a:xfrm>
          <a:prstGeom prst="rect">
            <a:avLst/>
          </a:prstGeom>
        </p:spPr>
      </p:pic>
      <p:pic>
        <p:nvPicPr>
          <p:cNvPr id="15" name="Graphic 14" descr="Lungenumriss">
            <a:extLst>
              <a:ext uri="{FF2B5EF4-FFF2-40B4-BE49-F238E27FC236}">
                <a16:creationId xmlns:a16="http://schemas.microsoft.com/office/drawing/2014/main" id="{EA151E11-B3B3-ADE0-5C6F-FC45C56BA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5021" y="2670292"/>
            <a:ext cx="3550298" cy="35502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52732C-B3F7-C32F-E01B-F47B043CF79C}"/>
              </a:ext>
            </a:extLst>
          </p:cNvPr>
          <p:cNvSpPr/>
          <p:nvPr/>
        </p:nvSpPr>
        <p:spPr>
          <a:xfrm>
            <a:off x="0" y="1"/>
            <a:ext cx="12192000" cy="144734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D92152-BB4C-F86C-0F50-123B32B6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62"/>
            <a:ext cx="10515600" cy="1325563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Wie Luftverschmutzung die Lunge beeinflusst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23DFAD-881B-1C25-4E91-D5D57E309364}"/>
              </a:ext>
            </a:extLst>
          </p:cNvPr>
          <p:cNvSpPr txBox="1"/>
          <p:nvPr/>
        </p:nvSpPr>
        <p:spPr>
          <a:xfrm>
            <a:off x="934257" y="1971168"/>
            <a:ext cx="25883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accent1"/>
                </a:solidFill>
              </a:rPr>
              <a:t>Schadstoffe und Sauerstoff einatmen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192659-049C-3ABD-1B92-837F16A77297}"/>
              </a:ext>
            </a:extLst>
          </p:cNvPr>
          <p:cNvSpPr txBox="1"/>
          <p:nvPr/>
        </p:nvSpPr>
        <p:spPr>
          <a:xfrm>
            <a:off x="8187454" y="1598923"/>
            <a:ext cx="37056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accent3"/>
                </a:solidFill>
              </a:rPr>
              <a:t>Schadstoffe können die Lunge reizen oder sich festsetzen</a:t>
            </a:r>
            <a:endParaRPr lang="en-GB" sz="3200" b="1" dirty="0">
              <a:solidFill>
                <a:schemeClr val="accent3"/>
              </a:solidFill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A312B3CA-FF29-B452-2868-99307F8063A1}"/>
              </a:ext>
            </a:extLst>
          </p:cNvPr>
          <p:cNvSpPr/>
          <p:nvPr/>
        </p:nvSpPr>
        <p:spPr>
          <a:xfrm>
            <a:off x="4187285" y="166359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id="{E698AF89-3CB7-D76F-6524-F7A7008DA1D2}"/>
              </a:ext>
            </a:extLst>
          </p:cNvPr>
          <p:cNvSpPr/>
          <p:nvPr/>
        </p:nvSpPr>
        <p:spPr>
          <a:xfrm>
            <a:off x="4705514" y="179218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5DE183BF-FC71-7E36-D49A-61AFEA8E755C}"/>
              </a:ext>
            </a:extLst>
          </p:cNvPr>
          <p:cNvSpPr/>
          <p:nvPr/>
        </p:nvSpPr>
        <p:spPr>
          <a:xfrm>
            <a:off x="4963884" y="3661026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92A4CC75-5A17-99DC-C09B-FD55D2BC1CB1}"/>
              </a:ext>
            </a:extLst>
          </p:cNvPr>
          <p:cNvSpPr/>
          <p:nvPr/>
        </p:nvSpPr>
        <p:spPr>
          <a:xfrm>
            <a:off x="6565959" y="3926347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76673CEA-B35E-7A4D-4149-63CC1CE61616}"/>
              </a:ext>
            </a:extLst>
          </p:cNvPr>
          <p:cNvSpPr/>
          <p:nvPr/>
        </p:nvSpPr>
        <p:spPr>
          <a:xfrm>
            <a:off x="4746170" y="5070442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452E91E1-72A6-0302-4D76-7B152ED597AD}"/>
              </a:ext>
            </a:extLst>
          </p:cNvPr>
          <p:cNvSpPr/>
          <p:nvPr/>
        </p:nvSpPr>
        <p:spPr>
          <a:xfrm>
            <a:off x="4296142" y="2240201"/>
            <a:ext cx="217714" cy="21384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50D7673-36A0-99FF-97D0-2F5E1783862A}"/>
              </a:ext>
            </a:extLst>
          </p:cNvPr>
          <p:cNvCxnSpPr>
            <a:cxnSpLocks/>
          </p:cNvCxnSpPr>
          <p:nvPr/>
        </p:nvCxnSpPr>
        <p:spPr>
          <a:xfrm flipH="1">
            <a:off x="6848475" y="3155228"/>
            <a:ext cx="2063448" cy="87804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5D48E8CD-F9BA-0AC2-808A-AAD29E18AEF7}"/>
              </a:ext>
            </a:extLst>
          </p:cNvPr>
          <p:cNvSpPr/>
          <p:nvPr/>
        </p:nvSpPr>
        <p:spPr>
          <a:xfrm>
            <a:off x="8296468" y="3812603"/>
            <a:ext cx="3705618" cy="2901250"/>
          </a:xfrm>
          <a:prstGeom prst="wedgeEllipseCallout">
            <a:avLst>
              <a:gd name="adj1" fmla="val -89853"/>
              <a:gd name="adj2" fmla="val -39794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2200" dirty="0"/>
              <a:t>Dies kann unmittelbare Probleme wie Husten und Giemen oder langfristige Schäden verursachen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47332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Ein Kind benutzt einen Asthmainhalator&#10;&#10;Beschreibung automatisch generiert">
            <a:extLst>
              <a:ext uri="{FF2B5EF4-FFF2-40B4-BE49-F238E27FC236}">
                <a16:creationId xmlns:a16="http://schemas.microsoft.com/office/drawing/2014/main" id="{A73634AB-A7ED-D98E-EDAD-B2E69DD985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7065" y="1472033"/>
            <a:ext cx="6424935" cy="5385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46" y="146470"/>
            <a:ext cx="3780935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Asthma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6" y="1752439"/>
            <a:ext cx="4804214" cy="4836224"/>
          </a:xfrm>
        </p:spPr>
        <p:txBody>
          <a:bodyPr>
            <a:normAutofit/>
          </a:bodyPr>
          <a:lstStyle/>
          <a:p>
            <a:r>
              <a:rPr lang="de-de" dirty="0"/>
              <a:t>Asthma ist eine Lungenerkrankung, die das Atmen erschweren kann</a:t>
            </a:r>
          </a:p>
          <a:p>
            <a:endParaRPr lang="en-US" dirty="0"/>
          </a:p>
          <a:p>
            <a:r>
              <a:rPr lang="de-de" dirty="0"/>
              <a:t>Luftverschmutzung kann Asthma verschlimmern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51EA75E0-F3C7-D4A8-58DA-D9430CFAE104}"/>
              </a:ext>
            </a:extLst>
          </p:cNvPr>
          <p:cNvSpPr/>
          <p:nvPr/>
        </p:nvSpPr>
        <p:spPr>
          <a:xfrm>
            <a:off x="823105" y="4796733"/>
            <a:ext cx="4547036" cy="1791930"/>
          </a:xfrm>
          <a:prstGeom prst="wedgeEllipseCallout">
            <a:avLst>
              <a:gd name="adj1" fmla="val 38083"/>
              <a:gd name="adj2" fmla="val -556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700" dirty="0"/>
              <a:t>Leidest du oder jemand, den du kennst, an Asthma?</a:t>
            </a:r>
          </a:p>
        </p:txBody>
      </p:sp>
    </p:spTree>
    <p:extLst>
      <p:ext uri="{BB962C8B-B14F-4D97-AF65-F5344CB8AC3E}">
        <p14:creationId xmlns:p14="http://schemas.microsoft.com/office/powerpoint/2010/main" val="388491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90" y="1578161"/>
            <a:ext cx="11482096" cy="60209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dirty="0"/>
              <a:t>Versuche, durch einen Trinkhalm zu atmen, um zu sehen, wie es sich anfühlt, Asthma zu haben</a:t>
            </a:r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id="{719E4498-1667-35FD-3505-A53F2095DFB3}"/>
              </a:ext>
            </a:extLst>
          </p:cNvPr>
          <p:cNvSpPr/>
          <p:nvPr/>
        </p:nvSpPr>
        <p:spPr>
          <a:xfrm>
            <a:off x="2786355" y="3921059"/>
            <a:ext cx="2528596" cy="2528596"/>
          </a:xfrm>
          <a:prstGeom prst="donu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id="{828F927B-267A-2DAE-782A-DEDA64DC8DB5}"/>
              </a:ext>
            </a:extLst>
          </p:cNvPr>
          <p:cNvSpPr/>
          <p:nvPr/>
        </p:nvSpPr>
        <p:spPr>
          <a:xfrm>
            <a:off x="5776435" y="3906578"/>
            <a:ext cx="2528596" cy="2528596"/>
          </a:xfrm>
          <a:prstGeom prst="donut">
            <a:avLst>
              <a:gd name="adj" fmla="val 36624"/>
            </a:avLst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7643D-BA36-049F-CDA4-2C1BC6B892F1}"/>
              </a:ext>
            </a:extLst>
          </p:cNvPr>
          <p:cNvSpPr txBox="1"/>
          <p:nvPr/>
        </p:nvSpPr>
        <p:spPr>
          <a:xfrm>
            <a:off x="690465" y="2650667"/>
            <a:ext cx="2636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1"/>
                </a:solidFill>
              </a:rPr>
              <a:t>Gesunde Atemwege sind entspannt und offen, sodass die Luft leicht strömen kann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A0585-C4B6-6EE5-0500-10B44DB98D06}"/>
              </a:ext>
            </a:extLst>
          </p:cNvPr>
          <p:cNvSpPr txBox="1"/>
          <p:nvPr/>
        </p:nvSpPr>
        <p:spPr>
          <a:xfrm>
            <a:off x="8296858" y="2977843"/>
            <a:ext cx="36774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3"/>
                </a:solidFill>
              </a:rPr>
              <a:t>Bei Asthma schwellen die Atemwege an, was das Atmen erschwert</a:t>
            </a:r>
          </a:p>
          <a:p>
            <a:pPr algn="ctr"/>
            <a:endParaRPr lang="en-US" b="1" dirty="0">
              <a:solidFill>
                <a:schemeClr val="accent3"/>
              </a:solidFill>
            </a:endParaRPr>
          </a:p>
          <a:p>
            <a:pPr algn="ctr"/>
            <a:r>
              <a:rPr lang="de-de" b="1" dirty="0">
                <a:solidFill>
                  <a:schemeClr val="accent3"/>
                </a:solidFill>
              </a:rPr>
              <a:t>Luftverschmutzung kann dies verursachen</a:t>
            </a:r>
            <a:endParaRPr lang="en-GB" b="1" dirty="0">
              <a:solidFill>
                <a:schemeClr val="accent3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92F4409-EA4A-5709-0152-1E525E96AC7E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008570" y="3850996"/>
            <a:ext cx="2106230" cy="1381846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0DAA54-5EA5-C3B6-642A-302095C7EBE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6988621" y="4732169"/>
            <a:ext cx="3146951" cy="500673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C71D1C7-9810-7C87-742C-A8572585FF0D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DA5DC1-BCB8-2C4C-C8DA-CC42EBD9450A}"/>
              </a:ext>
            </a:extLst>
          </p:cNvPr>
          <p:cNvSpPr txBox="1">
            <a:spLocks/>
          </p:cNvSpPr>
          <p:nvPr/>
        </p:nvSpPr>
        <p:spPr>
          <a:xfrm>
            <a:off x="1043377" y="116890"/>
            <a:ext cx="100513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Warum Asthma das Atmen erschwert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81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in Bild zum Thema „Landfahrzeug, Fahrzeug, draußen, Rad“&#10;&#10;Beschreibung automatisch generiert">
            <a:extLst>
              <a:ext uri="{FF2B5EF4-FFF2-40B4-BE49-F238E27FC236}">
                <a16:creationId xmlns:a16="http://schemas.microsoft.com/office/drawing/2014/main" id="{98772A4E-E27E-12BD-79D2-8B4311D60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AFF383D-AAF7-28EF-36C1-ACB6D7AF18C4}"/>
              </a:ext>
            </a:extLst>
          </p:cNvPr>
          <p:cNvSpPr/>
          <p:nvPr/>
        </p:nvSpPr>
        <p:spPr>
          <a:xfrm>
            <a:off x="2447109" y="175233"/>
            <a:ext cx="6377318" cy="2999507"/>
          </a:xfrm>
          <a:prstGeom prst="wedgeEllipseCallout">
            <a:avLst>
              <a:gd name="adj1" fmla="val 15266"/>
              <a:gd name="adj2" fmla="val 63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spc="-20" dirty="0"/>
              <a:t>Was ist Luftverschmu-tzung? </a:t>
            </a:r>
            <a:endParaRPr lang="en-GB" spc="-20" dirty="0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53B36F09-5086-9A1D-EB2B-121D9F632292}"/>
              </a:ext>
            </a:extLst>
          </p:cNvPr>
          <p:cNvSpPr/>
          <p:nvPr/>
        </p:nvSpPr>
        <p:spPr>
          <a:xfrm>
            <a:off x="640702" y="3825549"/>
            <a:ext cx="3576735" cy="2188029"/>
          </a:xfrm>
          <a:prstGeom prst="cloud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accent1"/>
                </a:solidFill>
              </a:rPr>
              <a:t>Schädliche Gase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596AEF32-0DDF-B9AE-35F4-043E442F90CB}"/>
              </a:ext>
            </a:extLst>
          </p:cNvPr>
          <p:cNvSpPr/>
          <p:nvPr/>
        </p:nvSpPr>
        <p:spPr>
          <a:xfrm>
            <a:off x="7539135" y="3349973"/>
            <a:ext cx="4236098" cy="2999507"/>
          </a:xfrm>
          <a:prstGeom prst="irregularSeal2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Winzige Partikel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1438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04ED3D-8D5D-8B93-2798-2AD327AEB8C7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2D97F8-9D83-A75B-B60A-9E1E47E3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76" y="161254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Wie sieht Luftverschmutzung aus?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9CBF6A-17A6-7AEC-3F6F-A58E3789C6BA}"/>
              </a:ext>
            </a:extLst>
          </p:cNvPr>
          <p:cNvGrpSpPr/>
          <p:nvPr/>
        </p:nvGrpSpPr>
        <p:grpSpPr>
          <a:xfrm>
            <a:off x="597159" y="2258112"/>
            <a:ext cx="5365102" cy="4095179"/>
            <a:chOff x="671804" y="1903548"/>
            <a:chExt cx="5365102" cy="4095179"/>
          </a:xfrm>
        </p:grpSpPr>
        <p:sp>
          <p:nvSpPr>
            <p:cNvPr id="15" name="Flowchart: Punched Tape 14">
              <a:extLst>
                <a:ext uri="{FF2B5EF4-FFF2-40B4-BE49-F238E27FC236}">
                  <a16:creationId xmlns:a16="http://schemas.microsoft.com/office/drawing/2014/main" id="{423E50F4-C2FD-CBB9-AF82-CC30C6223897}"/>
                </a:ext>
              </a:extLst>
            </p:cNvPr>
            <p:cNvSpPr/>
            <p:nvPr/>
          </p:nvSpPr>
          <p:spPr>
            <a:xfrm>
              <a:off x="3823679" y="5180823"/>
              <a:ext cx="1298827" cy="466530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533F2F3A-BE9F-6EC0-869D-08DE66DF0A05}"/>
                </a:ext>
              </a:extLst>
            </p:cNvPr>
            <p:cNvSpPr/>
            <p:nvPr/>
          </p:nvSpPr>
          <p:spPr>
            <a:xfrm>
              <a:off x="3284375" y="3181739"/>
              <a:ext cx="2565918" cy="2593910"/>
            </a:xfrm>
            <a:custGeom>
              <a:avLst/>
              <a:gdLst>
                <a:gd name="connsiteX0" fmla="*/ 0 w 2565918"/>
                <a:gd name="connsiteY0" fmla="*/ 0 h 2593910"/>
                <a:gd name="connsiteX1" fmla="*/ 0 w 2565918"/>
                <a:gd name="connsiteY1" fmla="*/ 2593910 h 2593910"/>
                <a:gd name="connsiteX2" fmla="*/ 2565918 w 2565918"/>
                <a:gd name="connsiteY2" fmla="*/ 2593910 h 2593910"/>
                <a:gd name="connsiteX3" fmla="*/ 2565918 w 2565918"/>
                <a:gd name="connsiteY3" fmla="*/ 27992 h 259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5918" h="2593910">
                  <a:moveTo>
                    <a:pt x="0" y="0"/>
                  </a:moveTo>
                  <a:lnTo>
                    <a:pt x="0" y="2593910"/>
                  </a:lnTo>
                  <a:lnTo>
                    <a:pt x="2565918" y="2593910"/>
                  </a:lnTo>
                  <a:lnTo>
                    <a:pt x="2565918" y="27992"/>
                  </a:lnTo>
                </a:path>
              </a:pathLst>
            </a:cu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Feuer mit durchgehender Füllung">
              <a:extLst>
                <a:ext uri="{FF2B5EF4-FFF2-40B4-BE49-F238E27FC236}">
                  <a16:creationId xmlns:a16="http://schemas.microsoft.com/office/drawing/2014/main" id="{FDFA3BB3-30D9-E091-14FD-7FA6C72DD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6688" y="4595327"/>
              <a:ext cx="914400" cy="914400"/>
            </a:xfrm>
            <a:prstGeom prst="rect">
              <a:avLst/>
            </a:prstGeom>
          </p:spPr>
        </p:pic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59387B40-C61E-22C5-98D2-C4B128143E3F}"/>
                </a:ext>
              </a:extLst>
            </p:cNvPr>
            <p:cNvSpPr/>
            <p:nvPr/>
          </p:nvSpPr>
          <p:spPr>
            <a:xfrm>
              <a:off x="3051110" y="2948473"/>
              <a:ext cx="2985796" cy="363894"/>
            </a:xfrm>
            <a:custGeom>
              <a:avLst/>
              <a:gdLst>
                <a:gd name="connsiteX0" fmla="*/ 0 w 2985796"/>
                <a:gd name="connsiteY0" fmla="*/ 363894 h 363894"/>
                <a:gd name="connsiteX1" fmla="*/ 0 w 2985796"/>
                <a:gd name="connsiteY1" fmla="*/ 0 h 363894"/>
                <a:gd name="connsiteX2" fmla="*/ 2985796 w 2985796"/>
                <a:gd name="connsiteY2" fmla="*/ 0 h 363894"/>
                <a:gd name="connsiteX3" fmla="*/ 2985796 w 2985796"/>
                <a:gd name="connsiteY3" fmla="*/ 335903 h 36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5796" h="363894">
                  <a:moveTo>
                    <a:pt x="0" y="363894"/>
                  </a:moveTo>
                  <a:lnTo>
                    <a:pt x="0" y="0"/>
                  </a:lnTo>
                  <a:lnTo>
                    <a:pt x="2985796" y="0"/>
                  </a:lnTo>
                  <a:lnTo>
                    <a:pt x="2985796" y="335903"/>
                  </a:lnTo>
                </a:path>
              </a:pathLst>
            </a:custGeom>
            <a:no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16F9B4CF-4A6B-8774-9C37-20B6558E2EFD}"/>
                </a:ext>
              </a:extLst>
            </p:cNvPr>
            <p:cNvSpPr/>
            <p:nvPr/>
          </p:nvSpPr>
          <p:spPr>
            <a:xfrm>
              <a:off x="3570806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0A099F36-0EBA-180F-2E8B-D5BBE460803C}"/>
                </a:ext>
              </a:extLst>
            </p:cNvPr>
            <p:cNvSpPr/>
            <p:nvPr/>
          </p:nvSpPr>
          <p:spPr>
            <a:xfrm>
              <a:off x="4916307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ACA2708D-DA62-F7B0-3F7E-68DBA85FB034}"/>
                </a:ext>
              </a:extLst>
            </p:cNvPr>
            <p:cNvSpPr/>
            <p:nvPr/>
          </p:nvSpPr>
          <p:spPr>
            <a:xfrm>
              <a:off x="4234224" y="2326093"/>
              <a:ext cx="539328" cy="539328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loud 15">
              <a:extLst>
                <a:ext uri="{FF2B5EF4-FFF2-40B4-BE49-F238E27FC236}">
                  <a16:creationId xmlns:a16="http://schemas.microsoft.com/office/drawing/2014/main" id="{51009C88-3D05-378B-E770-2BCD38606E2F}"/>
                </a:ext>
              </a:extLst>
            </p:cNvPr>
            <p:cNvSpPr/>
            <p:nvPr/>
          </p:nvSpPr>
          <p:spPr>
            <a:xfrm>
              <a:off x="3638002" y="3393086"/>
              <a:ext cx="1913712" cy="1141162"/>
            </a:xfrm>
            <a:prstGeom prst="cloud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Smog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43B85F-8DBC-453C-F2FC-AEDA2548C262}"/>
                </a:ext>
              </a:extLst>
            </p:cNvPr>
            <p:cNvSpPr txBox="1"/>
            <p:nvPr/>
          </p:nvSpPr>
          <p:spPr>
            <a:xfrm>
              <a:off x="1930959" y="1903548"/>
              <a:ext cx="1165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Eiswürfel</a:t>
              </a:r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C09277-0A0A-2CAC-6F52-CF0895DD815D}"/>
                </a:ext>
              </a:extLst>
            </p:cNvPr>
            <p:cNvSpPr txBox="1"/>
            <p:nvPr/>
          </p:nvSpPr>
          <p:spPr>
            <a:xfrm>
              <a:off x="1017140" y="2917551"/>
              <a:ext cx="16145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/>
                <a:t>Alufolie</a:t>
              </a:r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172518-32BA-5D7D-C3C5-ED1F8E05BDC7}"/>
                </a:ext>
              </a:extLst>
            </p:cNvPr>
            <p:cNvSpPr txBox="1"/>
            <p:nvPr/>
          </p:nvSpPr>
          <p:spPr>
            <a:xfrm>
              <a:off x="671804" y="4239168"/>
              <a:ext cx="2313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Glas (innen feucht)</a:t>
              </a:r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8E408B-1A86-1C29-9AC6-83855BE4108A}"/>
                </a:ext>
              </a:extLst>
            </p:cNvPr>
            <p:cNvSpPr txBox="1"/>
            <p:nvPr/>
          </p:nvSpPr>
          <p:spPr>
            <a:xfrm>
              <a:off x="1043494" y="5352396"/>
              <a:ext cx="2485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Brennende Papierschnur</a:t>
              </a:r>
              <a:endParaRPr lang="en-GB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71A0629-EC9C-2A5B-F39C-B13B2B99DC30}"/>
                </a:ext>
              </a:extLst>
            </p:cNvPr>
            <p:cNvCxnSpPr>
              <a:stCxn id="17" idx="2"/>
            </p:cNvCxnSpPr>
            <p:nvPr/>
          </p:nvCxnSpPr>
          <p:spPr>
            <a:xfrm>
              <a:off x="2513657" y="2272880"/>
              <a:ext cx="892016" cy="2463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C09FAA2-CD2E-2D3D-2EBC-57CB6810981C}"/>
                </a:ext>
              </a:extLst>
            </p:cNvPr>
            <p:cNvCxnSpPr>
              <a:cxnSpLocks/>
            </p:cNvCxnSpPr>
            <p:nvPr/>
          </p:nvCxnSpPr>
          <p:spPr>
            <a:xfrm>
              <a:off x="2387225" y="3106341"/>
              <a:ext cx="5655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E7D1569-D953-E40D-B896-908FC9899945}"/>
                </a:ext>
              </a:extLst>
            </p:cNvPr>
            <p:cNvCxnSpPr>
              <a:cxnSpLocks/>
              <a:stCxn id="19" idx="3"/>
            </p:cNvCxnSpPr>
            <p:nvPr/>
          </p:nvCxnSpPr>
          <p:spPr>
            <a:xfrm>
              <a:off x="2985796" y="4423834"/>
              <a:ext cx="233728" cy="1104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FDFD480D-1D8E-12C0-081C-857CA2819133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 flipV="1">
              <a:off x="2815031" y="5414088"/>
              <a:ext cx="1008648" cy="1483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E633B298-A23B-1A09-BFC0-DA5095D4C824}"/>
              </a:ext>
            </a:extLst>
          </p:cNvPr>
          <p:cNvSpPr/>
          <p:nvPr/>
        </p:nvSpPr>
        <p:spPr>
          <a:xfrm>
            <a:off x="6773689" y="1789910"/>
            <a:ext cx="4068148" cy="2766240"/>
          </a:xfrm>
          <a:prstGeom prst="wedgeEllipseCallout">
            <a:avLst>
              <a:gd name="adj1" fmla="val -62964"/>
              <a:gd name="adj2" fmla="val 32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/>
              <a:t>Was denkst du passiert gerade?</a:t>
            </a:r>
            <a:endParaRPr lang="en-GB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8C6E52-DD08-331D-BF54-27E13A709F02}"/>
              </a:ext>
            </a:extLst>
          </p:cNvPr>
          <p:cNvSpPr/>
          <p:nvPr/>
        </p:nvSpPr>
        <p:spPr>
          <a:xfrm>
            <a:off x="7931020" y="4888812"/>
            <a:ext cx="4260980" cy="1969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accent1"/>
                </a:solidFill>
              </a:rPr>
              <a:t>Funktioniert die Demo nicht? </a:t>
            </a:r>
          </a:p>
          <a:p>
            <a:pPr algn="ctr"/>
            <a:r>
              <a:rPr lang="de-de" sz="2000" b="1" dirty="0">
                <a:solidFill>
                  <a:schemeClr val="accent1"/>
                </a:solidFill>
              </a:rPr>
              <a:t>Sieh dir stattdessen das Video an</a:t>
            </a:r>
          </a:p>
          <a:p>
            <a:pPr algn="ctr"/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9" name="Graphic 8" descr="Spiel mit durchgehender Füllung">
            <a:extLst>
              <a:ext uri="{FF2B5EF4-FFF2-40B4-BE49-F238E27FC236}">
                <a16:creationId xmlns:a16="http://schemas.microsoft.com/office/drawing/2014/main" id="{710C3EDD-968B-95B7-FF24-154C284CAE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2804" y="6139501"/>
            <a:ext cx="549884" cy="549884"/>
          </a:xfrm>
          <a:prstGeom prst="rect">
            <a:avLst/>
          </a:prstGeom>
        </p:spPr>
      </p:pic>
      <p:pic>
        <p:nvPicPr>
          <p:cNvPr id="24" name="Graphic 23" descr="Pause mit durchgehender Füllung">
            <a:extLst>
              <a:ext uri="{FF2B5EF4-FFF2-40B4-BE49-F238E27FC236}">
                <a16:creationId xmlns:a16="http://schemas.microsoft.com/office/drawing/2014/main" id="{15B2F5B9-7ACE-308B-1390-8A8B6396EC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72688" y="6139501"/>
            <a:ext cx="550800" cy="5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European Lung Foundation">
      <a:dk1>
        <a:sysClr val="windowText" lastClr="000000"/>
      </a:dk1>
      <a:lt1>
        <a:sysClr val="window" lastClr="FFFFFF"/>
      </a:lt1>
      <a:dk2>
        <a:srgbClr val="00335C"/>
      </a:dk2>
      <a:lt2>
        <a:srgbClr val="E7E6E6"/>
      </a:lt2>
      <a:accent1>
        <a:srgbClr val="21529D"/>
      </a:accent1>
      <a:accent2>
        <a:srgbClr val="FECE00"/>
      </a:accent2>
      <a:accent3>
        <a:srgbClr val="CB0035"/>
      </a:accent3>
      <a:accent4>
        <a:srgbClr val="21529D"/>
      </a:accent4>
      <a:accent5>
        <a:srgbClr val="FFCC00"/>
      </a:accent5>
      <a:accent6>
        <a:srgbClr val="DB0042"/>
      </a:accent6>
      <a:hlink>
        <a:srgbClr val="21529D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1" ma:contentTypeDescription="Create a new document." ma:contentTypeScope="" ma:versionID="7c8e0b637b9c0f45768e862a507d1388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69c3ec8ba2ea723e330c9d428e5f6a22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5B7B59-6AD6-480F-AFAC-5D0586178F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BB213F-FAF2-4560-BC66-EC9C8BA022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eef1f-f2b9-433e-b253-616cf7aaab37"/>
    <ds:schemaRef ds:uri="8b09d1b6-71e5-4e7b-b351-6094cc352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690</Words>
  <Application>Microsoft Office PowerPoint</Application>
  <PresentationFormat>Widescreen</PresentationFormat>
  <Paragraphs>125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Adobe Handwriting Tiffany</vt:lpstr>
      <vt:lpstr>Arial</vt:lpstr>
      <vt:lpstr>Calibri</vt:lpstr>
      <vt:lpstr>Office Theme</vt:lpstr>
      <vt:lpstr>Luftqualität</vt:lpstr>
      <vt:lpstr>PowerPoint Presentation</vt:lpstr>
      <vt:lpstr>PowerPoint Presentation</vt:lpstr>
      <vt:lpstr>Wie die Lunge funktioniert</vt:lpstr>
      <vt:lpstr>Wie Luftverschmutzung die Lunge beeinflusst</vt:lpstr>
      <vt:lpstr>Asthma</vt:lpstr>
      <vt:lpstr>PowerPoint Presentation</vt:lpstr>
      <vt:lpstr>PowerPoint Presentation</vt:lpstr>
      <vt:lpstr>Wie sieht Luftverschmutzung aus?</vt:lpstr>
      <vt:lpstr>PowerPoint Presentation</vt:lpstr>
      <vt:lpstr>PowerPoint Presentation</vt:lpstr>
      <vt:lpstr>PowerPoint Presentation</vt:lpstr>
      <vt:lpstr>Fülle das Arbeitsblatt mit Text oder Zeichnungen aus.</vt:lpstr>
      <vt:lpstr>Wahr oder falsch?</vt:lpstr>
      <vt:lpstr>Wahr oder falsch?</vt:lpstr>
      <vt:lpstr>Wahr oder falsch?</vt:lpstr>
      <vt:lpstr>Wahr oder falsch?</vt:lpstr>
      <vt:lpstr>Wahr oder falsch?</vt:lpstr>
      <vt:lpstr>Wahr oder falsch?</vt:lpstr>
      <vt:lpstr>Wahr oder falsch?</vt:lpstr>
      <vt:lpstr>Ein Tag in deinem Leben</vt:lpstr>
      <vt:lpstr>PowerPoint Presentation</vt:lpstr>
      <vt:lpstr>PowerPoint Presentation</vt:lpstr>
      <vt:lpstr>Gib dein Versprechen für saubere Luft ab  #BreatheCleanAir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Gaud, Sony</cp:lastModifiedBy>
  <cp:revision>47</cp:revision>
  <dcterms:created xsi:type="dcterms:W3CDTF">2023-04-25T12:36:03Z</dcterms:created>
  <dcterms:modified xsi:type="dcterms:W3CDTF">2024-08-05T12:48:01Z</dcterms:modified>
</cp:coreProperties>
</file>