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94" r:id="rId2"/>
    <p:sldId id="295" r:id="rId3"/>
    <p:sldId id="296" r:id="rId4"/>
    <p:sldId id="261" r:id="rId5"/>
    <p:sldId id="297" r:id="rId6"/>
    <p:sldId id="314" r:id="rId7"/>
    <p:sldId id="298" r:id="rId8"/>
    <p:sldId id="299" r:id="rId9"/>
    <p:sldId id="300" r:id="rId10"/>
    <p:sldId id="283" r:id="rId11"/>
    <p:sldId id="284" r:id="rId12"/>
    <p:sldId id="285" r:id="rId13"/>
    <p:sldId id="286" r:id="rId14"/>
    <p:sldId id="301" r:id="rId15"/>
    <p:sldId id="289" r:id="rId16"/>
    <p:sldId id="288" r:id="rId17"/>
    <p:sldId id="290" r:id="rId18"/>
    <p:sldId id="287" r:id="rId19"/>
    <p:sldId id="302" r:id="rId20"/>
    <p:sldId id="303" r:id="rId21"/>
    <p:sldId id="269" r:id="rId22"/>
    <p:sldId id="304" r:id="rId23"/>
    <p:sldId id="305" r:id="rId24"/>
    <p:sldId id="306" r:id="rId25"/>
    <p:sldId id="307" r:id="rId26"/>
    <p:sldId id="308" r:id="rId27"/>
    <p:sldId id="309" r:id="rId28"/>
    <p:sldId id="310" r:id="rId29"/>
    <p:sldId id="291" r:id="rId30"/>
    <p:sldId id="293" r:id="rId31"/>
    <p:sldId id="270" r:id="rId32"/>
    <p:sldId id="312" r:id="rId33"/>
    <p:sldId id="311" r:id="rId34"/>
    <p:sldId id="313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B0035"/>
    <a:srgbClr val="FECE00"/>
    <a:srgbClr val="21529D"/>
    <a:srgbClr val="FFFFFF"/>
    <a:srgbClr val="FF7C80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9DC6EA-AB51-4E8D-A7F3-E374F2881E03}" v="586" dt="2023-06-07T15:21:30.3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4837" autoAdjust="0"/>
  </p:normalViewPr>
  <p:slideViewPr>
    <p:cSldViewPr snapToGrid="0">
      <p:cViewPr varScale="1">
        <p:scale>
          <a:sx n="70" d="100"/>
          <a:sy n="70" d="100"/>
        </p:scale>
        <p:origin x="116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ustomXml" Target="../customXml/item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McLusky" userId="45bd615190ce9bcd" providerId="LiveId" clId="{BD9DC6EA-AB51-4E8D-A7F3-E374F2881E03}"/>
    <pc:docChg chg="undo custSel addSld delSld modSld sldOrd modMainMaster">
      <pc:chgData name="Sarah McLusky" userId="45bd615190ce9bcd" providerId="LiveId" clId="{BD9DC6EA-AB51-4E8D-A7F3-E374F2881E03}" dt="2023-06-14T14:05:28.865" v="1665" actId="1076"/>
      <pc:docMkLst>
        <pc:docMk/>
      </pc:docMkLst>
      <pc:sldChg chg="del">
        <pc:chgData name="Sarah McLusky" userId="45bd615190ce9bcd" providerId="LiveId" clId="{BD9DC6EA-AB51-4E8D-A7F3-E374F2881E03}" dt="2023-06-06T16:22:17.069" v="1" actId="47"/>
        <pc:sldMkLst>
          <pc:docMk/>
          <pc:sldMk cId="4129841939" sldId="256"/>
        </pc:sldMkLst>
      </pc:sldChg>
      <pc:sldChg chg="del">
        <pc:chgData name="Sarah McLusky" userId="45bd615190ce9bcd" providerId="LiveId" clId="{BD9DC6EA-AB51-4E8D-A7F3-E374F2881E03}" dt="2023-06-06T16:24:19.825" v="28" actId="2696"/>
        <pc:sldMkLst>
          <pc:docMk/>
          <pc:sldMk cId="2549206613" sldId="258"/>
        </pc:sldMkLst>
      </pc:sldChg>
      <pc:sldChg chg="del">
        <pc:chgData name="Sarah McLusky" userId="45bd615190ce9bcd" providerId="LiveId" clId="{BD9DC6EA-AB51-4E8D-A7F3-E374F2881E03}" dt="2023-06-06T17:03:25.995" v="529" actId="47"/>
        <pc:sldMkLst>
          <pc:docMk/>
          <pc:sldMk cId="1643966284" sldId="259"/>
        </pc:sldMkLst>
      </pc:sldChg>
      <pc:sldChg chg="addSp delSp modSp mod delAnim">
        <pc:chgData name="Sarah McLusky" userId="45bd615190ce9bcd" providerId="LiveId" clId="{BD9DC6EA-AB51-4E8D-A7F3-E374F2881E03}" dt="2023-06-07T14:51:04.876" v="1494" actId="113"/>
        <pc:sldMkLst>
          <pc:docMk/>
          <pc:sldMk cId="1551074108" sldId="261"/>
        </pc:sldMkLst>
        <pc:spChg chg="del">
          <ac:chgData name="Sarah McLusky" userId="45bd615190ce9bcd" providerId="LiveId" clId="{BD9DC6EA-AB51-4E8D-A7F3-E374F2881E03}" dt="2023-06-07T13:57:29.214" v="1019" actId="478"/>
          <ac:spMkLst>
            <pc:docMk/>
            <pc:sldMk cId="1551074108" sldId="261"/>
            <ac:spMk id="2" creationId="{0F712E19-A370-485F-6F1F-732D73A85616}"/>
          </ac:spMkLst>
        </pc:spChg>
        <pc:spChg chg="del mod">
          <ac:chgData name="Sarah McLusky" userId="45bd615190ce9bcd" providerId="LiveId" clId="{BD9DC6EA-AB51-4E8D-A7F3-E374F2881E03}" dt="2023-06-07T13:57:25.971" v="1018" actId="478"/>
          <ac:spMkLst>
            <pc:docMk/>
            <pc:sldMk cId="1551074108" sldId="261"/>
            <ac:spMk id="3" creationId="{8EF01A33-0D75-7165-382F-FB81AD16D58C}"/>
          </ac:spMkLst>
        </pc:spChg>
        <pc:spChg chg="del">
          <ac:chgData name="Sarah McLusky" userId="45bd615190ce9bcd" providerId="LiveId" clId="{BD9DC6EA-AB51-4E8D-A7F3-E374F2881E03}" dt="2023-06-07T13:57:47.027" v="1022" actId="478"/>
          <ac:spMkLst>
            <pc:docMk/>
            <pc:sldMk cId="1551074108" sldId="261"/>
            <ac:spMk id="4" creationId="{FAD92152-BB4C-F86C-0F50-123B32B64CF4}"/>
          </ac:spMkLst>
        </pc:spChg>
        <pc:spChg chg="mod topLvl">
          <ac:chgData name="Sarah McLusky" userId="45bd615190ce9bcd" providerId="LiveId" clId="{BD9DC6EA-AB51-4E8D-A7F3-E374F2881E03}" dt="2023-06-07T14:00:06.613" v="1074" actId="164"/>
          <ac:spMkLst>
            <pc:docMk/>
            <pc:sldMk cId="1551074108" sldId="261"/>
            <ac:spMk id="7" creationId="{7A30912A-3F6E-ED8E-656F-A16D647A14D3}"/>
          </ac:spMkLst>
        </pc:spChg>
        <pc:spChg chg="mod topLvl">
          <ac:chgData name="Sarah McLusky" userId="45bd615190ce9bcd" providerId="LiveId" clId="{BD9DC6EA-AB51-4E8D-A7F3-E374F2881E03}" dt="2023-06-07T14:00:06.613" v="1074" actId="164"/>
          <ac:spMkLst>
            <pc:docMk/>
            <pc:sldMk cId="1551074108" sldId="261"/>
            <ac:spMk id="8" creationId="{228FB2D6-6175-E1A0-6A95-58DEB6018D18}"/>
          </ac:spMkLst>
        </pc:spChg>
        <pc:spChg chg="add mod">
          <ac:chgData name="Sarah McLusky" userId="45bd615190ce9bcd" providerId="LiveId" clId="{BD9DC6EA-AB51-4E8D-A7F3-E374F2881E03}" dt="2023-06-07T14:50:58.452" v="1493" actId="113"/>
          <ac:spMkLst>
            <pc:docMk/>
            <pc:sldMk cId="1551074108" sldId="261"/>
            <ac:spMk id="11" creationId="{40DC1A95-4643-C0C2-B08B-FCC2095A799A}"/>
          </ac:spMkLst>
        </pc:spChg>
        <pc:spChg chg="add mod">
          <ac:chgData name="Sarah McLusky" userId="45bd615190ce9bcd" providerId="LiveId" clId="{BD9DC6EA-AB51-4E8D-A7F3-E374F2881E03}" dt="2023-06-07T14:51:04.876" v="1494" actId="113"/>
          <ac:spMkLst>
            <pc:docMk/>
            <pc:sldMk cId="1551074108" sldId="261"/>
            <ac:spMk id="12" creationId="{351D83A2-96AA-D973-9D3F-37D1FB59A539}"/>
          </ac:spMkLst>
        </pc:spChg>
        <pc:spChg chg="add del mod">
          <ac:chgData name="Sarah McLusky" userId="45bd615190ce9bcd" providerId="LiveId" clId="{BD9DC6EA-AB51-4E8D-A7F3-E374F2881E03}" dt="2023-06-07T13:57:49.471" v="1023" actId="478"/>
          <ac:spMkLst>
            <pc:docMk/>
            <pc:sldMk cId="1551074108" sldId="261"/>
            <ac:spMk id="14" creationId="{B0705680-81C3-0122-EE41-BBCA368C3048}"/>
          </ac:spMkLst>
        </pc:spChg>
        <pc:grpChg chg="add del mod">
          <ac:chgData name="Sarah McLusky" userId="45bd615190ce9bcd" providerId="LiveId" clId="{BD9DC6EA-AB51-4E8D-A7F3-E374F2881E03}" dt="2023-06-07T13:58:41.650" v="1056" actId="165"/>
          <ac:grpSpMkLst>
            <pc:docMk/>
            <pc:sldMk cId="1551074108" sldId="261"/>
            <ac:grpSpMk id="5" creationId="{D726E899-5F44-5947-E65C-A929A3E007D9}"/>
          </ac:grpSpMkLst>
        </pc:grpChg>
        <pc:grpChg chg="add mod">
          <ac:chgData name="Sarah McLusky" userId="45bd615190ce9bcd" providerId="LiveId" clId="{BD9DC6EA-AB51-4E8D-A7F3-E374F2881E03}" dt="2023-06-07T14:00:06.613" v="1074" actId="164"/>
          <ac:grpSpMkLst>
            <pc:docMk/>
            <pc:sldMk cId="1551074108" sldId="261"/>
            <ac:grpSpMk id="15" creationId="{89962BB8-66D8-2970-C212-A5CBB2836A1F}"/>
          </ac:grpSpMkLst>
        </pc:grpChg>
        <pc:grpChg chg="add mod">
          <ac:chgData name="Sarah McLusky" userId="45bd615190ce9bcd" providerId="LiveId" clId="{BD9DC6EA-AB51-4E8D-A7F3-E374F2881E03}" dt="2023-06-07T14:00:08.627" v="1075" actId="1076"/>
          <ac:grpSpMkLst>
            <pc:docMk/>
            <pc:sldMk cId="1551074108" sldId="261"/>
            <ac:grpSpMk id="16" creationId="{A4416EC5-4164-A020-C104-7E95477DA6BF}"/>
          </ac:grpSpMkLst>
        </pc:grpChg>
        <pc:picChg chg="del">
          <ac:chgData name="Sarah McLusky" userId="45bd615190ce9bcd" providerId="LiveId" clId="{BD9DC6EA-AB51-4E8D-A7F3-E374F2881E03}" dt="2023-06-07T13:57:00.050" v="1010" actId="478"/>
          <ac:picMkLst>
            <pc:docMk/>
            <pc:sldMk cId="1551074108" sldId="261"/>
            <ac:picMk id="6" creationId="{7BC10F90-DBB9-4543-F9DC-2A3FE33F1BA0}"/>
          </ac:picMkLst>
        </pc:picChg>
        <pc:picChg chg="mod topLvl">
          <ac:chgData name="Sarah McLusky" userId="45bd615190ce9bcd" providerId="LiveId" clId="{BD9DC6EA-AB51-4E8D-A7F3-E374F2881E03}" dt="2023-06-07T13:59:28.306" v="1066" actId="14100"/>
          <ac:picMkLst>
            <pc:docMk/>
            <pc:sldMk cId="1551074108" sldId="261"/>
            <ac:picMk id="9" creationId="{12982345-3B05-2676-F61E-AFED3712CF6A}"/>
          </ac:picMkLst>
        </pc:picChg>
        <pc:picChg chg="mod topLvl">
          <ac:chgData name="Sarah McLusky" userId="45bd615190ce9bcd" providerId="LiveId" clId="{BD9DC6EA-AB51-4E8D-A7F3-E374F2881E03}" dt="2023-06-07T13:59:34.217" v="1067" actId="14100"/>
          <ac:picMkLst>
            <pc:docMk/>
            <pc:sldMk cId="1551074108" sldId="261"/>
            <ac:picMk id="10" creationId="{3DBE73C1-F696-9944-8C3C-B46B50F3EC0D}"/>
          </ac:picMkLst>
        </pc:picChg>
        <pc:picChg chg="mod">
          <ac:chgData name="Sarah McLusky" userId="45bd615190ce9bcd" providerId="LiveId" clId="{BD9DC6EA-AB51-4E8D-A7F3-E374F2881E03}" dt="2023-06-07T14:00:21.018" v="1077" actId="1076"/>
          <ac:picMkLst>
            <pc:docMk/>
            <pc:sldMk cId="1551074108" sldId="261"/>
            <ac:picMk id="1026" creationId="{25FE581F-8D56-FD36-DD4C-90D447DA6C4F}"/>
          </ac:picMkLst>
        </pc:picChg>
      </pc:sldChg>
      <pc:sldChg chg="del">
        <pc:chgData name="Sarah McLusky" userId="45bd615190ce9bcd" providerId="LiveId" clId="{BD9DC6EA-AB51-4E8D-A7F3-E374F2881E03}" dt="2023-06-06T16:24:19.825" v="28" actId="2696"/>
        <pc:sldMkLst>
          <pc:docMk/>
          <pc:sldMk cId="3386077533" sldId="262"/>
        </pc:sldMkLst>
      </pc:sldChg>
      <pc:sldChg chg="del">
        <pc:chgData name="Sarah McLusky" userId="45bd615190ce9bcd" providerId="LiveId" clId="{BD9DC6EA-AB51-4E8D-A7F3-E374F2881E03}" dt="2023-06-06T16:25:14.888" v="44" actId="47"/>
        <pc:sldMkLst>
          <pc:docMk/>
          <pc:sldMk cId="1473325980" sldId="263"/>
        </pc:sldMkLst>
      </pc:sldChg>
      <pc:sldChg chg="del">
        <pc:chgData name="Sarah McLusky" userId="45bd615190ce9bcd" providerId="LiveId" clId="{BD9DC6EA-AB51-4E8D-A7F3-E374F2881E03}" dt="2023-06-06T16:25:52.532" v="54" actId="2696"/>
        <pc:sldMkLst>
          <pc:docMk/>
          <pc:sldMk cId="3884910437" sldId="264"/>
        </pc:sldMkLst>
      </pc:sldChg>
      <pc:sldChg chg="del">
        <pc:chgData name="Sarah McLusky" userId="45bd615190ce9bcd" providerId="LiveId" clId="{BD9DC6EA-AB51-4E8D-A7F3-E374F2881E03}" dt="2023-06-06T16:28:11.293" v="187" actId="47"/>
        <pc:sldMkLst>
          <pc:docMk/>
          <pc:sldMk cId="3814382579" sldId="266"/>
        </pc:sldMkLst>
      </pc:sldChg>
      <pc:sldChg chg="del">
        <pc:chgData name="Sarah McLusky" userId="45bd615190ce9bcd" providerId="LiveId" clId="{BD9DC6EA-AB51-4E8D-A7F3-E374F2881E03}" dt="2023-06-06T17:05:41.035" v="530" actId="47"/>
        <pc:sldMkLst>
          <pc:docMk/>
          <pc:sldMk cId="2990953522" sldId="267"/>
        </pc:sldMkLst>
      </pc:sldChg>
      <pc:sldChg chg="del">
        <pc:chgData name="Sarah McLusky" userId="45bd615190ce9bcd" providerId="LiveId" clId="{BD9DC6EA-AB51-4E8D-A7F3-E374F2881E03}" dt="2023-06-06T17:05:55.013" v="531" actId="47"/>
        <pc:sldMkLst>
          <pc:docMk/>
          <pc:sldMk cId="207371342" sldId="268"/>
        </pc:sldMkLst>
      </pc:sldChg>
      <pc:sldChg chg="addSp delSp modSp mod">
        <pc:chgData name="Sarah McLusky" userId="45bd615190ce9bcd" providerId="LiveId" clId="{BD9DC6EA-AB51-4E8D-A7F3-E374F2881E03}" dt="2023-06-07T14:50:44.702" v="1490" actId="113"/>
        <pc:sldMkLst>
          <pc:docMk/>
          <pc:sldMk cId="3640868564" sldId="269"/>
        </pc:sldMkLst>
        <pc:spChg chg="del">
          <ac:chgData name="Sarah McLusky" userId="45bd615190ce9bcd" providerId="LiveId" clId="{BD9DC6EA-AB51-4E8D-A7F3-E374F2881E03}" dt="2023-06-07T14:49:43.179" v="1482" actId="478"/>
          <ac:spMkLst>
            <pc:docMk/>
            <pc:sldMk cId="3640868564" sldId="269"/>
            <ac:spMk id="3" creationId="{160D7531-51ED-9947-59FD-D4EBD3DB6501}"/>
          </ac:spMkLst>
        </pc:spChg>
        <pc:spChg chg="add del mod">
          <ac:chgData name="Sarah McLusky" userId="45bd615190ce9bcd" providerId="LiveId" clId="{BD9DC6EA-AB51-4E8D-A7F3-E374F2881E03}" dt="2023-06-07T14:49:45.440" v="1483" actId="478"/>
          <ac:spMkLst>
            <pc:docMk/>
            <pc:sldMk cId="3640868564" sldId="269"/>
            <ac:spMk id="5" creationId="{F6133339-37E6-2D08-00C2-17CAAE7A8D60}"/>
          </ac:spMkLst>
        </pc:spChg>
        <pc:spChg chg="add mod">
          <ac:chgData name="Sarah McLusky" userId="45bd615190ce9bcd" providerId="LiveId" clId="{BD9DC6EA-AB51-4E8D-A7F3-E374F2881E03}" dt="2023-06-07T14:49:47.733" v="1484"/>
          <ac:spMkLst>
            <pc:docMk/>
            <pc:sldMk cId="3640868564" sldId="269"/>
            <ac:spMk id="6" creationId="{2D35326B-0AD1-A190-F732-3F921FCA83DD}"/>
          </ac:spMkLst>
        </pc:spChg>
        <pc:spChg chg="add mod">
          <ac:chgData name="Sarah McLusky" userId="45bd615190ce9bcd" providerId="LiveId" clId="{BD9DC6EA-AB51-4E8D-A7F3-E374F2881E03}" dt="2023-06-07T14:50:44.702" v="1490" actId="113"/>
          <ac:spMkLst>
            <pc:docMk/>
            <pc:sldMk cId="3640868564" sldId="269"/>
            <ac:spMk id="7" creationId="{82F7DDF2-FBF3-A767-AE80-DB4094C7A6FC}"/>
          </ac:spMkLst>
        </pc:spChg>
        <pc:graphicFrameChg chg="del">
          <ac:chgData name="Sarah McLusky" userId="45bd615190ce9bcd" providerId="LiveId" clId="{BD9DC6EA-AB51-4E8D-A7F3-E374F2881E03}" dt="2023-06-07T14:49:59.272" v="1488" actId="478"/>
          <ac:graphicFrameMkLst>
            <pc:docMk/>
            <pc:sldMk cId="3640868564" sldId="269"/>
            <ac:graphicFrameMk id="2" creationId="{730CAD89-A041-FC5E-6BDE-016022192020}"/>
          </ac:graphicFrameMkLst>
        </pc:graphicFrameChg>
        <pc:graphicFrameChg chg="add mod">
          <ac:chgData name="Sarah McLusky" userId="45bd615190ce9bcd" providerId="LiveId" clId="{BD9DC6EA-AB51-4E8D-A7F3-E374F2881E03}" dt="2023-06-07T14:50:33.482" v="1489"/>
          <ac:graphicFrameMkLst>
            <pc:docMk/>
            <pc:sldMk cId="3640868564" sldId="269"/>
            <ac:graphicFrameMk id="8" creationId="{1C55EABA-6F46-841E-F276-9D4B856FCE5D}"/>
          </ac:graphicFrameMkLst>
        </pc:graphicFrameChg>
      </pc:sldChg>
      <pc:sldChg chg="addSp delSp modSp mod modAnim">
        <pc:chgData name="Sarah McLusky" userId="45bd615190ce9bcd" providerId="LiveId" clId="{BD9DC6EA-AB51-4E8D-A7F3-E374F2881E03}" dt="2023-06-07T15:21:30.367" v="1664"/>
        <pc:sldMkLst>
          <pc:docMk/>
          <pc:sldMk cId="2400103782" sldId="270"/>
        </pc:sldMkLst>
        <pc:spChg chg="add mod">
          <ac:chgData name="Sarah McLusky" userId="45bd615190ce9bcd" providerId="LiveId" clId="{BD9DC6EA-AB51-4E8D-A7F3-E374F2881E03}" dt="2023-06-07T14:57:50.160" v="1556" actId="1076"/>
          <ac:spMkLst>
            <pc:docMk/>
            <pc:sldMk cId="2400103782" sldId="270"/>
            <ac:spMk id="3" creationId="{2FFCF89A-72BD-8663-D0E3-2267F14EF031}"/>
          </ac:spMkLst>
        </pc:spChg>
        <pc:spChg chg="del">
          <ac:chgData name="Sarah McLusky" userId="45bd615190ce9bcd" providerId="LiveId" clId="{BD9DC6EA-AB51-4E8D-A7F3-E374F2881E03}" dt="2023-06-07T14:57:44.840" v="1555" actId="478"/>
          <ac:spMkLst>
            <pc:docMk/>
            <pc:sldMk cId="2400103782" sldId="270"/>
            <ac:spMk id="4" creationId="{9E1D7BFF-48E4-9AE1-4D67-C7769618B5B6}"/>
          </ac:spMkLst>
        </pc:spChg>
        <pc:spChg chg="add mod">
          <ac:chgData name="Sarah McLusky" userId="45bd615190ce9bcd" providerId="LiveId" clId="{BD9DC6EA-AB51-4E8D-A7F3-E374F2881E03}" dt="2023-06-07T14:57:50.160" v="1556" actId="1076"/>
          <ac:spMkLst>
            <pc:docMk/>
            <pc:sldMk cId="2400103782" sldId="270"/>
            <ac:spMk id="5" creationId="{48C44195-A7AD-1111-0381-CFD8BC2FCF1C}"/>
          </ac:spMkLst>
        </pc:spChg>
        <pc:spChg chg="add del mod">
          <ac:chgData name="Sarah McLusky" userId="45bd615190ce9bcd" providerId="LiveId" clId="{BD9DC6EA-AB51-4E8D-A7F3-E374F2881E03}" dt="2023-06-07T14:58:45.135" v="1568"/>
          <ac:spMkLst>
            <pc:docMk/>
            <pc:sldMk cId="2400103782" sldId="270"/>
            <ac:spMk id="6" creationId="{BFBAE497-3CF1-2FD4-6930-04B954B96D2F}"/>
          </ac:spMkLst>
        </pc:spChg>
        <pc:spChg chg="mod">
          <ac:chgData name="Sarah McLusky" userId="45bd615190ce9bcd" providerId="LiveId" clId="{BD9DC6EA-AB51-4E8D-A7F3-E374F2881E03}" dt="2023-06-07T14:59:23.224" v="1585" actId="14100"/>
          <ac:spMkLst>
            <pc:docMk/>
            <pc:sldMk cId="2400103782" sldId="270"/>
            <ac:spMk id="13" creationId="{A62D2F1D-4153-B986-0A21-65D890588075}"/>
          </ac:spMkLst>
        </pc:spChg>
        <pc:graphicFrameChg chg="mod modGraphic">
          <ac:chgData name="Sarah McLusky" userId="45bd615190ce9bcd" providerId="LiveId" clId="{BD9DC6EA-AB51-4E8D-A7F3-E374F2881E03}" dt="2023-06-07T14:57:56.280" v="1557" actId="1076"/>
          <ac:graphicFrameMkLst>
            <pc:docMk/>
            <pc:sldMk cId="2400103782" sldId="270"/>
            <ac:graphicFrameMk id="2" creationId="{730CAD89-A041-FC5E-6BDE-016022192020}"/>
          </ac:graphicFrameMkLst>
        </pc:graphicFrameChg>
      </pc:sldChg>
      <pc:sldChg chg="del">
        <pc:chgData name="Sarah McLusky" userId="45bd615190ce9bcd" providerId="LiveId" clId="{BD9DC6EA-AB51-4E8D-A7F3-E374F2881E03}" dt="2023-06-06T17:06:21.493" v="532" actId="47"/>
        <pc:sldMkLst>
          <pc:docMk/>
          <pc:sldMk cId="2281064352" sldId="271"/>
        </pc:sldMkLst>
      </pc:sldChg>
      <pc:sldChg chg="del">
        <pc:chgData name="Sarah McLusky" userId="45bd615190ce9bcd" providerId="LiveId" clId="{BD9DC6EA-AB51-4E8D-A7F3-E374F2881E03}" dt="2023-06-06T17:06:21.493" v="532" actId="47"/>
        <pc:sldMkLst>
          <pc:docMk/>
          <pc:sldMk cId="2542421921" sldId="272"/>
        </pc:sldMkLst>
      </pc:sldChg>
      <pc:sldChg chg="del">
        <pc:chgData name="Sarah McLusky" userId="45bd615190ce9bcd" providerId="LiveId" clId="{BD9DC6EA-AB51-4E8D-A7F3-E374F2881E03}" dt="2023-06-06T17:06:21.493" v="532" actId="47"/>
        <pc:sldMkLst>
          <pc:docMk/>
          <pc:sldMk cId="349319877" sldId="273"/>
        </pc:sldMkLst>
      </pc:sldChg>
      <pc:sldChg chg="del">
        <pc:chgData name="Sarah McLusky" userId="45bd615190ce9bcd" providerId="LiveId" clId="{BD9DC6EA-AB51-4E8D-A7F3-E374F2881E03}" dt="2023-06-06T17:06:21.493" v="532" actId="47"/>
        <pc:sldMkLst>
          <pc:docMk/>
          <pc:sldMk cId="2221756130" sldId="274"/>
        </pc:sldMkLst>
      </pc:sldChg>
      <pc:sldChg chg="del">
        <pc:chgData name="Sarah McLusky" userId="45bd615190ce9bcd" providerId="LiveId" clId="{BD9DC6EA-AB51-4E8D-A7F3-E374F2881E03}" dt="2023-06-06T17:06:21.493" v="532" actId="47"/>
        <pc:sldMkLst>
          <pc:docMk/>
          <pc:sldMk cId="110302685" sldId="276"/>
        </pc:sldMkLst>
      </pc:sldChg>
      <pc:sldChg chg="del">
        <pc:chgData name="Sarah McLusky" userId="45bd615190ce9bcd" providerId="LiveId" clId="{BD9DC6EA-AB51-4E8D-A7F3-E374F2881E03}" dt="2023-06-06T17:06:21.493" v="532" actId="47"/>
        <pc:sldMkLst>
          <pc:docMk/>
          <pc:sldMk cId="1799792285" sldId="277"/>
        </pc:sldMkLst>
      </pc:sldChg>
      <pc:sldChg chg="del">
        <pc:chgData name="Sarah McLusky" userId="45bd615190ce9bcd" providerId="LiveId" clId="{BD9DC6EA-AB51-4E8D-A7F3-E374F2881E03}" dt="2023-06-06T17:06:21.493" v="532" actId="47"/>
        <pc:sldMkLst>
          <pc:docMk/>
          <pc:sldMk cId="4206520214" sldId="278"/>
        </pc:sldMkLst>
      </pc:sldChg>
      <pc:sldChg chg="del">
        <pc:chgData name="Sarah McLusky" userId="45bd615190ce9bcd" providerId="LiveId" clId="{BD9DC6EA-AB51-4E8D-A7F3-E374F2881E03}" dt="2023-06-06T17:07:06.856" v="535" actId="47"/>
        <pc:sldMkLst>
          <pc:docMk/>
          <pc:sldMk cId="1444296032" sldId="279"/>
        </pc:sldMkLst>
      </pc:sldChg>
      <pc:sldChg chg="del">
        <pc:chgData name="Sarah McLusky" userId="45bd615190ce9bcd" providerId="LiveId" clId="{BD9DC6EA-AB51-4E8D-A7F3-E374F2881E03}" dt="2023-06-06T17:07:05.394" v="534" actId="47"/>
        <pc:sldMkLst>
          <pc:docMk/>
          <pc:sldMk cId="2705216467" sldId="280"/>
        </pc:sldMkLst>
      </pc:sldChg>
      <pc:sldChg chg="addSp delSp modSp mod">
        <pc:chgData name="Sarah McLusky" userId="45bd615190ce9bcd" providerId="LiveId" clId="{BD9DC6EA-AB51-4E8D-A7F3-E374F2881E03}" dt="2023-06-06T16:54:08.706" v="456" actId="478"/>
        <pc:sldMkLst>
          <pc:docMk/>
          <pc:sldMk cId="546002491" sldId="283"/>
        </pc:sldMkLst>
        <pc:spChg chg="mod">
          <ac:chgData name="Sarah McLusky" userId="45bd615190ce9bcd" providerId="LiveId" clId="{BD9DC6EA-AB51-4E8D-A7F3-E374F2881E03}" dt="2023-06-06T16:28:28.758" v="189" actId="208"/>
          <ac:spMkLst>
            <pc:docMk/>
            <pc:sldMk cId="546002491" sldId="283"/>
            <ac:spMk id="2" creationId="{CB5247FD-5BC6-8D1A-38D9-641CBA98CCC0}"/>
          </ac:spMkLst>
        </pc:spChg>
        <pc:spChg chg="mod">
          <ac:chgData name="Sarah McLusky" userId="45bd615190ce9bcd" providerId="LiveId" clId="{BD9DC6EA-AB51-4E8D-A7F3-E374F2881E03}" dt="2023-06-06T16:28:28.758" v="189" actId="208"/>
          <ac:spMkLst>
            <pc:docMk/>
            <pc:sldMk cId="546002491" sldId="283"/>
            <ac:spMk id="3" creationId="{EA527233-65F5-96CD-89CC-26CAB9239C50}"/>
          </ac:spMkLst>
        </pc:spChg>
        <pc:spChg chg="mod">
          <ac:chgData name="Sarah McLusky" userId="45bd615190ce9bcd" providerId="LiveId" clId="{BD9DC6EA-AB51-4E8D-A7F3-E374F2881E03}" dt="2023-06-06T16:28:28.758" v="189" actId="208"/>
          <ac:spMkLst>
            <pc:docMk/>
            <pc:sldMk cId="546002491" sldId="283"/>
            <ac:spMk id="4" creationId="{C5975A07-6126-FF1B-B4B6-555B1C7B654B}"/>
          </ac:spMkLst>
        </pc:spChg>
        <pc:spChg chg="add del mod">
          <ac:chgData name="Sarah McLusky" userId="45bd615190ce9bcd" providerId="LiveId" clId="{BD9DC6EA-AB51-4E8D-A7F3-E374F2881E03}" dt="2023-06-06T16:54:08.706" v="456" actId="478"/>
          <ac:spMkLst>
            <pc:docMk/>
            <pc:sldMk cId="546002491" sldId="283"/>
            <ac:spMk id="11" creationId="{DD146839-39BD-85DA-B0A9-32E48D64E25E}"/>
          </ac:spMkLst>
        </pc:spChg>
        <pc:spChg chg="mod">
          <ac:chgData name="Sarah McLusky" userId="45bd615190ce9bcd" providerId="LiveId" clId="{BD9DC6EA-AB51-4E8D-A7F3-E374F2881E03}" dt="2023-06-06T16:35:18.027" v="233" actId="207"/>
          <ac:spMkLst>
            <pc:docMk/>
            <pc:sldMk cId="546002491" sldId="283"/>
            <ac:spMk id="14" creationId="{79FE67ED-9AD6-1913-1FCC-973DA25CBD5D}"/>
          </ac:spMkLst>
        </pc:spChg>
        <pc:spChg chg="mod">
          <ac:chgData name="Sarah McLusky" userId="45bd615190ce9bcd" providerId="LiveId" clId="{BD9DC6EA-AB51-4E8D-A7F3-E374F2881E03}" dt="2023-06-06T16:38:30.906" v="271" actId="208"/>
          <ac:spMkLst>
            <pc:docMk/>
            <pc:sldMk cId="546002491" sldId="283"/>
            <ac:spMk id="15" creationId="{005A39AE-38C8-54FE-E057-8C2B530EF98D}"/>
          </ac:spMkLst>
        </pc:spChg>
        <pc:spChg chg="mod">
          <ac:chgData name="Sarah McLusky" userId="45bd615190ce9bcd" providerId="LiveId" clId="{BD9DC6EA-AB51-4E8D-A7F3-E374F2881E03}" dt="2023-06-06T16:28:33.675" v="191" actId="207"/>
          <ac:spMkLst>
            <pc:docMk/>
            <pc:sldMk cId="546002491" sldId="283"/>
            <ac:spMk id="16" creationId="{0BF51E82-FE3E-E68A-569E-AEC61E503DF0}"/>
          </ac:spMkLst>
        </pc:spChg>
        <pc:spChg chg="mod">
          <ac:chgData name="Sarah McLusky" userId="45bd615190ce9bcd" providerId="LiveId" clId="{BD9DC6EA-AB51-4E8D-A7F3-E374F2881E03}" dt="2023-06-06T16:28:36.875" v="193" actId="207"/>
          <ac:spMkLst>
            <pc:docMk/>
            <pc:sldMk cId="546002491" sldId="283"/>
            <ac:spMk id="17" creationId="{3CEC6BA4-AA44-0E42-C50C-2CF4A5BAC247}"/>
          </ac:spMkLst>
        </pc:spChg>
        <pc:spChg chg="mod">
          <ac:chgData name="Sarah McLusky" userId="45bd615190ce9bcd" providerId="LiveId" clId="{BD9DC6EA-AB51-4E8D-A7F3-E374F2881E03}" dt="2023-06-06T16:36:55.315" v="253" actId="122"/>
          <ac:spMkLst>
            <pc:docMk/>
            <pc:sldMk cId="546002491" sldId="283"/>
            <ac:spMk id="20" creationId="{2CF35601-C948-CD11-A78A-B6788E4F55A6}"/>
          </ac:spMkLst>
        </pc:spChg>
        <pc:spChg chg="mod">
          <ac:chgData name="Sarah McLusky" userId="45bd615190ce9bcd" providerId="LiveId" clId="{BD9DC6EA-AB51-4E8D-A7F3-E374F2881E03}" dt="2023-06-06T16:28:40.971" v="195" actId="207"/>
          <ac:spMkLst>
            <pc:docMk/>
            <pc:sldMk cId="546002491" sldId="283"/>
            <ac:spMk id="22" creationId="{ADF44EC0-1F58-5C4C-626C-C89C44D79A86}"/>
          </ac:spMkLst>
        </pc:spChg>
        <pc:spChg chg="mod">
          <ac:chgData name="Sarah McLusky" userId="45bd615190ce9bcd" providerId="LiveId" clId="{BD9DC6EA-AB51-4E8D-A7F3-E374F2881E03}" dt="2023-06-06T16:28:44.787" v="197" actId="207"/>
          <ac:spMkLst>
            <pc:docMk/>
            <pc:sldMk cId="546002491" sldId="283"/>
            <ac:spMk id="23" creationId="{196F1029-1455-AE51-A1CF-304859CDFF7D}"/>
          </ac:spMkLst>
        </pc:spChg>
        <pc:spChg chg="mod">
          <ac:chgData name="Sarah McLusky" userId="45bd615190ce9bcd" providerId="LiveId" clId="{BD9DC6EA-AB51-4E8D-A7F3-E374F2881E03}" dt="2023-06-06T16:37:07.433" v="254" actId="207"/>
          <ac:spMkLst>
            <pc:docMk/>
            <pc:sldMk cId="546002491" sldId="283"/>
            <ac:spMk id="28" creationId="{8A719984-6D07-B64D-41A7-D7177A3DE68A}"/>
          </ac:spMkLst>
        </pc:spChg>
        <pc:spChg chg="mod">
          <ac:chgData name="Sarah McLusky" userId="45bd615190ce9bcd" providerId="LiveId" clId="{BD9DC6EA-AB51-4E8D-A7F3-E374F2881E03}" dt="2023-06-06T16:38:05.602" v="266" actId="1076"/>
          <ac:spMkLst>
            <pc:docMk/>
            <pc:sldMk cId="546002491" sldId="283"/>
            <ac:spMk id="35" creationId="{71A1B28F-25C5-AF6D-827C-9CCCF33FDAAB}"/>
          </ac:spMkLst>
        </pc:spChg>
        <pc:grpChg chg="mod">
          <ac:chgData name="Sarah McLusky" userId="45bd615190ce9bcd" providerId="LiveId" clId="{BD9DC6EA-AB51-4E8D-A7F3-E374F2881E03}" dt="2023-06-06T16:38:13.538" v="268" actId="1076"/>
          <ac:grpSpMkLst>
            <pc:docMk/>
            <pc:sldMk cId="546002491" sldId="283"/>
            <ac:grpSpMk id="32" creationId="{8C7582F6-76C7-5FF1-927D-8E346B3C9A49}"/>
          </ac:grpSpMkLst>
        </pc:grpChg>
        <pc:grpChg chg="mod">
          <ac:chgData name="Sarah McLusky" userId="45bd615190ce9bcd" providerId="LiveId" clId="{BD9DC6EA-AB51-4E8D-A7F3-E374F2881E03}" dt="2023-06-06T16:38:09.882" v="267" actId="1076"/>
          <ac:grpSpMkLst>
            <pc:docMk/>
            <pc:sldMk cId="546002491" sldId="283"/>
            <ac:grpSpMk id="33" creationId="{EA1D8F1F-6A5A-605C-4599-09BA6DA0DF19}"/>
          </ac:grpSpMkLst>
        </pc:grpChg>
        <pc:grpChg chg="mod">
          <ac:chgData name="Sarah McLusky" userId="45bd615190ce9bcd" providerId="LiveId" clId="{BD9DC6EA-AB51-4E8D-A7F3-E374F2881E03}" dt="2023-06-06T16:38:21.138" v="269" actId="1076"/>
          <ac:grpSpMkLst>
            <pc:docMk/>
            <pc:sldMk cId="546002491" sldId="283"/>
            <ac:grpSpMk id="34" creationId="{1513F5BF-F7FA-7473-0F2D-B35C00866254}"/>
          </ac:grpSpMkLst>
        </pc:grpChg>
        <pc:picChg chg="add del mod ord">
          <ac:chgData name="Sarah McLusky" userId="45bd615190ce9bcd" providerId="LiveId" clId="{BD9DC6EA-AB51-4E8D-A7F3-E374F2881E03}" dt="2023-06-06T16:33:47.181" v="213" actId="478"/>
          <ac:picMkLst>
            <pc:docMk/>
            <pc:sldMk cId="546002491" sldId="283"/>
            <ac:picMk id="6" creationId="{B07C8144-9F65-B28F-DE1C-98FF74771F18}"/>
          </ac:picMkLst>
        </pc:picChg>
        <pc:picChg chg="add del mod ord">
          <ac:chgData name="Sarah McLusky" userId="45bd615190ce9bcd" providerId="LiveId" clId="{BD9DC6EA-AB51-4E8D-A7F3-E374F2881E03}" dt="2023-06-06T16:36:45.124" v="249" actId="478"/>
          <ac:picMkLst>
            <pc:docMk/>
            <pc:sldMk cId="546002491" sldId="283"/>
            <ac:picMk id="8" creationId="{B70ACD64-8643-58FD-E5A0-74046E10D942}"/>
          </ac:picMkLst>
        </pc:picChg>
        <pc:picChg chg="add mod ord modCrop">
          <ac:chgData name="Sarah McLusky" userId="45bd615190ce9bcd" providerId="LiveId" clId="{BD9DC6EA-AB51-4E8D-A7F3-E374F2881E03}" dt="2023-06-06T16:37:59.642" v="265" actId="732"/>
          <ac:picMkLst>
            <pc:docMk/>
            <pc:sldMk cId="546002491" sldId="283"/>
            <ac:picMk id="10" creationId="{B70024C3-1F2D-1491-FA28-0C70BB2A30DE}"/>
          </ac:picMkLst>
        </pc:picChg>
      </pc:sldChg>
      <pc:sldChg chg="addSp delSp modSp mod delAnim modAnim">
        <pc:chgData name="Sarah McLusky" userId="45bd615190ce9bcd" providerId="LiveId" clId="{BD9DC6EA-AB51-4E8D-A7F3-E374F2881E03}" dt="2023-06-07T14:22:55.923" v="1275"/>
        <pc:sldMkLst>
          <pc:docMk/>
          <pc:sldMk cId="526791964" sldId="284"/>
        </pc:sldMkLst>
        <pc:spChg chg="add del mod ord">
          <ac:chgData name="Sarah McLusky" userId="45bd615190ce9bcd" providerId="LiveId" clId="{BD9DC6EA-AB51-4E8D-A7F3-E374F2881E03}" dt="2023-06-06T16:43:50.547" v="345" actId="478"/>
          <ac:spMkLst>
            <pc:docMk/>
            <pc:sldMk cId="526791964" sldId="284"/>
            <ac:spMk id="2" creationId="{A69008A6-FEBF-B05A-B8C8-44D39375E2E3}"/>
          </ac:spMkLst>
        </pc:spChg>
        <pc:spChg chg="add del mod ord topLvl">
          <ac:chgData name="Sarah McLusky" userId="45bd615190ce9bcd" providerId="LiveId" clId="{BD9DC6EA-AB51-4E8D-A7F3-E374F2881E03}" dt="2023-06-06T16:52:46.099" v="446" actId="478"/>
          <ac:spMkLst>
            <pc:docMk/>
            <pc:sldMk cId="526791964" sldId="284"/>
            <ac:spMk id="3" creationId="{18A32D2F-94ED-7E0A-A0C3-4FE9F8972B71}"/>
          </ac:spMkLst>
        </pc:spChg>
        <pc:spChg chg="del mod">
          <ac:chgData name="Sarah McLusky" userId="45bd615190ce9bcd" providerId="LiveId" clId="{BD9DC6EA-AB51-4E8D-A7F3-E374F2881E03}" dt="2023-06-07T14:22:54.439" v="1274" actId="478"/>
          <ac:spMkLst>
            <pc:docMk/>
            <pc:sldMk cId="526791964" sldId="284"/>
            <ac:spMk id="4" creationId="{7D45A2DF-4076-B117-A05C-2F8952E3ACFC}"/>
          </ac:spMkLst>
        </pc:spChg>
        <pc:spChg chg="mod">
          <ac:chgData name="Sarah McLusky" userId="45bd615190ce9bcd" providerId="LiveId" clId="{BD9DC6EA-AB51-4E8D-A7F3-E374F2881E03}" dt="2023-06-07T14:08:42.347" v="1169" actId="207"/>
          <ac:spMkLst>
            <pc:docMk/>
            <pc:sldMk cId="526791964" sldId="284"/>
            <ac:spMk id="5" creationId="{6DDF7247-EC85-3854-02C3-C06EEF55B8CC}"/>
          </ac:spMkLst>
        </pc:spChg>
        <pc:spChg chg="mod topLvl">
          <ac:chgData name="Sarah McLusky" userId="45bd615190ce9bcd" providerId="LiveId" clId="{BD9DC6EA-AB51-4E8D-A7F3-E374F2881E03}" dt="2023-06-07T14:08:48.623" v="1170" actId="207"/>
          <ac:spMkLst>
            <pc:docMk/>
            <pc:sldMk cId="526791964" sldId="284"/>
            <ac:spMk id="6" creationId="{E6D5F6D1-037D-0CDB-E820-6822B2FFB925}"/>
          </ac:spMkLst>
        </pc:spChg>
        <pc:spChg chg="mod topLvl">
          <ac:chgData name="Sarah McLusky" userId="45bd615190ce9bcd" providerId="LiveId" clId="{BD9DC6EA-AB51-4E8D-A7F3-E374F2881E03}" dt="2023-06-07T14:08:55.794" v="1172" actId="207"/>
          <ac:spMkLst>
            <pc:docMk/>
            <pc:sldMk cId="526791964" sldId="284"/>
            <ac:spMk id="7" creationId="{94B6B6EE-727B-F320-CFE4-036051E55880}"/>
          </ac:spMkLst>
        </pc:spChg>
        <pc:spChg chg="mod topLvl">
          <ac:chgData name="Sarah McLusky" userId="45bd615190ce9bcd" providerId="LiveId" clId="{BD9DC6EA-AB51-4E8D-A7F3-E374F2881E03}" dt="2023-06-07T14:08:52.439" v="1171" actId="207"/>
          <ac:spMkLst>
            <pc:docMk/>
            <pc:sldMk cId="526791964" sldId="284"/>
            <ac:spMk id="8" creationId="{274E9311-FB8A-3614-7EBF-BE2786ACEE48}"/>
          </ac:spMkLst>
        </pc:spChg>
        <pc:spChg chg="add del mod ord topLvl">
          <ac:chgData name="Sarah McLusky" userId="45bd615190ce9bcd" providerId="LiveId" clId="{BD9DC6EA-AB51-4E8D-A7F3-E374F2881E03}" dt="2023-06-06T16:52:32.619" v="443" actId="478"/>
          <ac:spMkLst>
            <pc:docMk/>
            <pc:sldMk cId="526791964" sldId="284"/>
            <ac:spMk id="9" creationId="{A9949B89-C0A1-982E-DBA1-94B011847429}"/>
          </ac:spMkLst>
        </pc:spChg>
        <pc:spChg chg="del mod">
          <ac:chgData name="Sarah McLusky" userId="45bd615190ce9bcd" providerId="LiveId" clId="{BD9DC6EA-AB51-4E8D-A7F3-E374F2881E03}" dt="2023-06-06T16:48:03.638" v="389" actId="478"/>
          <ac:spMkLst>
            <pc:docMk/>
            <pc:sldMk cId="526791964" sldId="284"/>
            <ac:spMk id="10" creationId="{9A8C8B4E-A09A-D84F-0753-44BFE98C888A}"/>
          </ac:spMkLst>
        </pc:spChg>
        <pc:spChg chg="add mod">
          <ac:chgData name="Sarah McLusky" userId="45bd615190ce9bcd" providerId="LiveId" clId="{BD9DC6EA-AB51-4E8D-A7F3-E374F2881E03}" dt="2023-06-07T14:22:55.923" v="1275"/>
          <ac:spMkLst>
            <pc:docMk/>
            <pc:sldMk cId="526791964" sldId="284"/>
            <ac:spMk id="11" creationId="{DB36F697-7D3D-329F-7DA3-2F848D9FA4F7}"/>
          </ac:spMkLst>
        </pc:spChg>
        <pc:spChg chg="add del mod ord topLvl">
          <ac:chgData name="Sarah McLusky" userId="45bd615190ce9bcd" providerId="LiveId" clId="{BD9DC6EA-AB51-4E8D-A7F3-E374F2881E03}" dt="2023-06-06T16:52:22.210" v="442" actId="478"/>
          <ac:spMkLst>
            <pc:docMk/>
            <pc:sldMk cId="526791964" sldId="284"/>
            <ac:spMk id="11" creationId="{FCCF1E81-6C04-41C0-248F-92C1A1B4055F}"/>
          </ac:spMkLst>
        </pc:spChg>
        <pc:spChg chg="add mod">
          <ac:chgData name="Sarah McLusky" userId="45bd615190ce9bcd" providerId="LiveId" clId="{BD9DC6EA-AB51-4E8D-A7F3-E374F2881E03}" dt="2023-06-06T16:55:50.049" v="473" actId="164"/>
          <ac:spMkLst>
            <pc:docMk/>
            <pc:sldMk cId="526791964" sldId="284"/>
            <ac:spMk id="13" creationId="{02AC77E9-B621-0F95-1D74-68A331538028}"/>
          </ac:spMkLst>
        </pc:spChg>
        <pc:spChg chg="add del mod ord">
          <ac:chgData name="Sarah McLusky" userId="45bd615190ce9bcd" providerId="LiveId" clId="{BD9DC6EA-AB51-4E8D-A7F3-E374F2881E03}" dt="2023-06-06T16:51:19.731" v="429" actId="478"/>
          <ac:spMkLst>
            <pc:docMk/>
            <pc:sldMk cId="526791964" sldId="284"/>
            <ac:spMk id="16" creationId="{D777D170-192B-BDF8-6111-95426A18D175}"/>
          </ac:spMkLst>
        </pc:spChg>
        <pc:spChg chg="add mod ord">
          <ac:chgData name="Sarah McLusky" userId="45bd615190ce9bcd" providerId="LiveId" clId="{BD9DC6EA-AB51-4E8D-A7F3-E374F2881E03}" dt="2023-06-06T16:55:50.049" v="473" actId="164"/>
          <ac:spMkLst>
            <pc:docMk/>
            <pc:sldMk cId="526791964" sldId="284"/>
            <ac:spMk id="18" creationId="{865D7F6E-50B7-5F09-F500-77FE76D27225}"/>
          </ac:spMkLst>
        </pc:spChg>
        <pc:grpChg chg="add del mod">
          <ac:chgData name="Sarah McLusky" userId="45bd615190ce9bcd" providerId="LiveId" clId="{BD9DC6EA-AB51-4E8D-A7F3-E374F2881E03}" dt="2023-06-06T16:51:57.028" v="437" actId="165"/>
          <ac:grpSpMkLst>
            <pc:docMk/>
            <pc:sldMk cId="526791964" sldId="284"/>
            <ac:grpSpMk id="12" creationId="{24575F7E-A832-875E-D23D-B446D9F9E7AE}"/>
          </ac:grpSpMkLst>
        </pc:grpChg>
        <pc:grpChg chg="add mod">
          <ac:chgData name="Sarah McLusky" userId="45bd615190ce9bcd" providerId="LiveId" clId="{BD9DC6EA-AB51-4E8D-A7F3-E374F2881E03}" dt="2023-06-06T16:56:47.515" v="484" actId="1076"/>
          <ac:grpSpMkLst>
            <pc:docMk/>
            <pc:sldMk cId="526791964" sldId="284"/>
            <ac:grpSpMk id="19" creationId="{DEEFFCF9-F549-7431-A6F3-07B0A0F0FDC5}"/>
          </ac:grpSpMkLst>
        </pc:grpChg>
        <pc:grpChg chg="add del mod">
          <ac:chgData name="Sarah McLusky" userId="45bd615190ce9bcd" providerId="LiveId" clId="{BD9DC6EA-AB51-4E8D-A7F3-E374F2881E03}" dt="2023-06-06T16:57:13.815" v="487" actId="165"/>
          <ac:grpSpMkLst>
            <pc:docMk/>
            <pc:sldMk cId="526791964" sldId="284"/>
            <ac:grpSpMk id="20" creationId="{C7AD4005-164D-CDEB-B7AC-FC9A5D81725A}"/>
          </ac:grpSpMkLst>
        </pc:grpChg>
        <pc:picChg chg="add del">
          <ac:chgData name="Sarah McLusky" userId="45bd615190ce9bcd" providerId="LiveId" clId="{BD9DC6EA-AB51-4E8D-A7F3-E374F2881E03}" dt="2023-06-07T14:08:12.072" v="1162" actId="478"/>
          <ac:picMkLst>
            <pc:docMk/>
            <pc:sldMk cId="526791964" sldId="284"/>
            <ac:picMk id="3" creationId="{E2140604-026C-5EC6-53A4-A815680FD26E}"/>
          </ac:picMkLst>
        </pc:picChg>
        <pc:picChg chg="add mod ord modCrop">
          <ac:chgData name="Sarah McLusky" userId="45bd615190ce9bcd" providerId="LiveId" clId="{BD9DC6EA-AB51-4E8D-A7F3-E374F2881E03}" dt="2023-06-07T14:20:35.228" v="1250" actId="732"/>
          <ac:picMkLst>
            <pc:docMk/>
            <pc:sldMk cId="526791964" sldId="284"/>
            <ac:picMk id="10" creationId="{46E251EC-0F3B-3D28-EBA2-86912B7CBC28}"/>
          </ac:picMkLst>
        </pc:picChg>
        <pc:picChg chg="add mod">
          <ac:chgData name="Sarah McLusky" userId="45bd615190ce9bcd" providerId="LiveId" clId="{BD9DC6EA-AB51-4E8D-A7F3-E374F2881E03}" dt="2023-06-06T16:55:50.049" v="473" actId="164"/>
          <ac:picMkLst>
            <pc:docMk/>
            <pc:sldMk cId="526791964" sldId="284"/>
            <ac:picMk id="14" creationId="{9E6E5EF8-1B24-0D48-8E80-3782C1D5664F}"/>
          </ac:picMkLst>
        </pc:picChg>
        <pc:picChg chg="add mod">
          <ac:chgData name="Sarah McLusky" userId="45bd615190ce9bcd" providerId="LiveId" clId="{BD9DC6EA-AB51-4E8D-A7F3-E374F2881E03}" dt="2023-06-06T16:55:50.049" v="473" actId="164"/>
          <ac:picMkLst>
            <pc:docMk/>
            <pc:sldMk cId="526791964" sldId="284"/>
            <ac:picMk id="15" creationId="{CC4FD39F-1773-3081-ED4F-C3C1977BCBE8}"/>
          </ac:picMkLst>
        </pc:picChg>
        <pc:picChg chg="add del mod ord">
          <ac:chgData name="Sarah McLusky" userId="45bd615190ce9bcd" providerId="LiveId" clId="{BD9DC6EA-AB51-4E8D-A7F3-E374F2881E03}" dt="2023-06-06T16:55:01.533" v="465" actId="478"/>
          <ac:picMkLst>
            <pc:docMk/>
            <pc:sldMk cId="526791964" sldId="284"/>
            <ac:picMk id="17" creationId="{BB3255DD-6EE3-107C-BAFB-9098FEA2D668}"/>
          </ac:picMkLst>
        </pc:picChg>
      </pc:sldChg>
      <pc:sldChg chg="addSp delSp modSp mod setBg modAnim">
        <pc:chgData name="Sarah McLusky" userId="45bd615190ce9bcd" providerId="LiveId" clId="{BD9DC6EA-AB51-4E8D-A7F3-E374F2881E03}" dt="2023-06-07T15:01:54.514" v="1590"/>
        <pc:sldMkLst>
          <pc:docMk/>
          <pc:sldMk cId="1825083575" sldId="285"/>
        </pc:sldMkLst>
        <pc:spChg chg="del mod topLvl">
          <ac:chgData name="Sarah McLusky" userId="45bd615190ce9bcd" providerId="LiveId" clId="{BD9DC6EA-AB51-4E8D-A7F3-E374F2881E03}" dt="2023-06-07T14:14:29.402" v="1193" actId="478"/>
          <ac:spMkLst>
            <pc:docMk/>
            <pc:sldMk cId="1825083575" sldId="285"/>
            <ac:spMk id="3" creationId="{F4E6EEE4-C12F-E712-6B14-A0330D441531}"/>
          </ac:spMkLst>
        </pc:spChg>
        <pc:spChg chg="del">
          <ac:chgData name="Sarah McLusky" userId="45bd615190ce9bcd" providerId="LiveId" clId="{BD9DC6EA-AB51-4E8D-A7F3-E374F2881E03}" dt="2023-06-06T16:57:51.108" v="491" actId="478"/>
          <ac:spMkLst>
            <pc:docMk/>
            <pc:sldMk cId="1825083575" sldId="285"/>
            <ac:spMk id="4" creationId="{7D45A2DF-4076-B117-A05C-2F8952E3ACFC}"/>
          </ac:spMkLst>
        </pc:spChg>
        <pc:spChg chg="mod ord topLvl">
          <ac:chgData name="Sarah McLusky" userId="45bd615190ce9bcd" providerId="LiveId" clId="{BD9DC6EA-AB51-4E8D-A7F3-E374F2881E03}" dt="2023-06-07T14:16:10.835" v="1211" actId="1076"/>
          <ac:spMkLst>
            <pc:docMk/>
            <pc:sldMk cId="1825083575" sldId="285"/>
            <ac:spMk id="5" creationId="{6DDF7247-EC85-3854-02C3-C06EEF55B8CC}"/>
          </ac:spMkLst>
        </pc:spChg>
        <pc:spChg chg="mod">
          <ac:chgData name="Sarah McLusky" userId="45bd615190ce9bcd" providerId="LiveId" clId="{BD9DC6EA-AB51-4E8D-A7F3-E374F2881E03}" dt="2023-06-07T14:19:42.129" v="1246" actId="207"/>
          <ac:spMkLst>
            <pc:docMk/>
            <pc:sldMk cId="1825083575" sldId="285"/>
            <ac:spMk id="6" creationId="{E6D5F6D1-037D-0CDB-E820-6822B2FFB925}"/>
          </ac:spMkLst>
        </pc:spChg>
        <pc:spChg chg="mod ord topLvl">
          <ac:chgData name="Sarah McLusky" userId="45bd615190ce9bcd" providerId="LiveId" clId="{BD9DC6EA-AB51-4E8D-A7F3-E374F2881E03}" dt="2023-06-07T14:18:10.030" v="1234" actId="166"/>
          <ac:spMkLst>
            <pc:docMk/>
            <pc:sldMk cId="1825083575" sldId="285"/>
            <ac:spMk id="7" creationId="{94B6B6EE-727B-F320-CFE4-036051E55880}"/>
          </ac:spMkLst>
        </pc:spChg>
        <pc:spChg chg="add del mod">
          <ac:chgData name="Sarah McLusky" userId="45bd615190ce9bcd" providerId="LiveId" clId="{BD9DC6EA-AB51-4E8D-A7F3-E374F2881E03}" dt="2023-06-07T14:22:15.248" v="1267" actId="478"/>
          <ac:spMkLst>
            <pc:docMk/>
            <pc:sldMk cId="1825083575" sldId="285"/>
            <ac:spMk id="10" creationId="{A668B934-ED16-156B-442B-E76F7025E491}"/>
          </ac:spMkLst>
        </pc:spChg>
        <pc:spChg chg="mod ord topLvl">
          <ac:chgData name="Sarah McLusky" userId="45bd615190ce9bcd" providerId="LiveId" clId="{BD9DC6EA-AB51-4E8D-A7F3-E374F2881E03}" dt="2023-06-07T14:17:29.766" v="1228" actId="1076"/>
          <ac:spMkLst>
            <pc:docMk/>
            <pc:sldMk cId="1825083575" sldId="285"/>
            <ac:spMk id="14" creationId="{4121FF1E-AFC9-CCC4-707C-21522A089055}"/>
          </ac:spMkLst>
        </pc:spChg>
        <pc:spChg chg="mod topLvl">
          <ac:chgData name="Sarah McLusky" userId="45bd615190ce9bcd" providerId="LiveId" clId="{BD9DC6EA-AB51-4E8D-A7F3-E374F2881E03}" dt="2023-06-07T14:18:27.747" v="1239" actId="1076"/>
          <ac:spMkLst>
            <pc:docMk/>
            <pc:sldMk cId="1825083575" sldId="285"/>
            <ac:spMk id="16" creationId="{03C49CD8-31D2-7A1D-CD6A-A2436CA992FD}"/>
          </ac:spMkLst>
        </pc:spChg>
        <pc:spChg chg="mod topLvl">
          <ac:chgData name="Sarah McLusky" userId="45bd615190ce9bcd" providerId="LiveId" clId="{BD9DC6EA-AB51-4E8D-A7F3-E374F2881E03}" dt="2023-06-07T14:18:16.552" v="1236" actId="1076"/>
          <ac:spMkLst>
            <pc:docMk/>
            <pc:sldMk cId="1825083575" sldId="285"/>
            <ac:spMk id="17" creationId="{CEAE12A6-3AE9-5E2C-C454-CB1B41DA5DF0}"/>
          </ac:spMkLst>
        </pc:spChg>
        <pc:spChg chg="add mod">
          <ac:chgData name="Sarah McLusky" userId="45bd615190ce9bcd" providerId="LiveId" clId="{BD9DC6EA-AB51-4E8D-A7F3-E374F2881E03}" dt="2023-06-07T14:17:21.103" v="1225" actId="14100"/>
          <ac:spMkLst>
            <pc:docMk/>
            <pc:sldMk cId="1825083575" sldId="285"/>
            <ac:spMk id="22" creationId="{0D2C841B-13BF-7820-E8D1-7DE241E765ED}"/>
          </ac:spMkLst>
        </pc:spChg>
        <pc:spChg chg="add mod">
          <ac:chgData name="Sarah McLusky" userId="45bd615190ce9bcd" providerId="LiveId" clId="{BD9DC6EA-AB51-4E8D-A7F3-E374F2881E03}" dt="2023-06-07T14:22:38.218" v="1272" actId="1076"/>
          <ac:spMkLst>
            <pc:docMk/>
            <pc:sldMk cId="1825083575" sldId="285"/>
            <ac:spMk id="28" creationId="{5C81CBE7-1227-6AC1-0848-1AFAB008CF69}"/>
          </ac:spMkLst>
        </pc:spChg>
        <pc:grpChg chg="del mod">
          <ac:chgData name="Sarah McLusky" userId="45bd615190ce9bcd" providerId="LiveId" clId="{BD9DC6EA-AB51-4E8D-A7F3-E374F2881E03}" dt="2023-06-07T14:13:51.615" v="1184" actId="165"/>
          <ac:grpSpMkLst>
            <pc:docMk/>
            <pc:sldMk cId="1825083575" sldId="285"/>
            <ac:grpSpMk id="2" creationId="{F718DFD7-D70B-D4E9-5C69-1AD4107D8515}"/>
          </ac:grpSpMkLst>
        </pc:grpChg>
        <pc:grpChg chg="del">
          <ac:chgData name="Sarah McLusky" userId="45bd615190ce9bcd" providerId="LiveId" clId="{BD9DC6EA-AB51-4E8D-A7F3-E374F2881E03}" dt="2023-06-07T14:15:08.067" v="1199" actId="165"/>
          <ac:grpSpMkLst>
            <pc:docMk/>
            <pc:sldMk cId="1825083575" sldId="285"/>
            <ac:grpSpMk id="8" creationId="{8B7CD70B-98E6-138B-9E52-8A98C1B6A9E1}"/>
          </ac:grpSpMkLst>
        </pc:grpChg>
        <pc:grpChg chg="del mod">
          <ac:chgData name="Sarah McLusky" userId="45bd615190ce9bcd" providerId="LiveId" clId="{BD9DC6EA-AB51-4E8D-A7F3-E374F2881E03}" dt="2023-06-07T14:14:45.471" v="1196" actId="165"/>
          <ac:grpSpMkLst>
            <pc:docMk/>
            <pc:sldMk cId="1825083575" sldId="285"/>
            <ac:grpSpMk id="9" creationId="{1430A6CB-88F2-274F-2631-C80DCF2B269B}"/>
          </ac:grpSpMkLst>
        </pc:grpChg>
        <pc:picChg chg="add mod ord modCrop">
          <ac:chgData name="Sarah McLusky" userId="45bd615190ce9bcd" providerId="LiveId" clId="{BD9DC6EA-AB51-4E8D-A7F3-E374F2881E03}" dt="2023-06-07T14:20:00.769" v="1247" actId="29295"/>
          <ac:picMkLst>
            <pc:docMk/>
            <pc:sldMk cId="1825083575" sldId="285"/>
            <ac:picMk id="11" creationId="{E8B024D1-A3E9-1CCF-4249-544C79022FD7}"/>
          </ac:picMkLst>
        </pc:picChg>
        <pc:cxnChg chg="mod topLvl">
          <ac:chgData name="Sarah McLusky" userId="45bd615190ce9bcd" providerId="LiveId" clId="{BD9DC6EA-AB51-4E8D-A7F3-E374F2881E03}" dt="2023-06-07T14:18:31.147" v="1240" actId="14100"/>
          <ac:cxnSpMkLst>
            <pc:docMk/>
            <pc:sldMk cId="1825083575" sldId="285"/>
            <ac:cxnSpMk id="19" creationId="{EB4401D4-49A1-A1AC-E86C-5FD3A1EFC8C5}"/>
          </ac:cxnSpMkLst>
        </pc:cxnChg>
        <pc:cxnChg chg="mod topLvl">
          <ac:chgData name="Sarah McLusky" userId="45bd615190ce9bcd" providerId="LiveId" clId="{BD9DC6EA-AB51-4E8D-A7F3-E374F2881E03}" dt="2023-06-07T14:18:20.099" v="1237" actId="14100"/>
          <ac:cxnSpMkLst>
            <pc:docMk/>
            <pc:sldMk cId="1825083575" sldId="285"/>
            <ac:cxnSpMk id="20" creationId="{5B869CB0-0F92-3E55-CDB5-28984BF27EE3}"/>
          </ac:cxnSpMkLst>
        </pc:cxnChg>
        <pc:cxnChg chg="del mod topLvl">
          <ac:chgData name="Sarah McLusky" userId="45bd615190ce9bcd" providerId="LiveId" clId="{BD9DC6EA-AB51-4E8D-A7F3-E374F2881E03}" dt="2023-06-07T14:17:04.168" v="1221" actId="478"/>
          <ac:cxnSpMkLst>
            <pc:docMk/>
            <pc:sldMk cId="1825083575" sldId="285"/>
            <ac:cxnSpMk id="25" creationId="{06BE79AC-5BB6-ED97-AB39-18AEA4512C0B}"/>
          </ac:cxnSpMkLst>
        </pc:cxnChg>
      </pc:sldChg>
      <pc:sldChg chg="addSp delSp modSp mod modAnim">
        <pc:chgData name="Sarah McLusky" userId="45bd615190ce9bcd" providerId="LiveId" clId="{BD9DC6EA-AB51-4E8D-A7F3-E374F2881E03}" dt="2023-06-07T15:07:09.837" v="1649"/>
        <pc:sldMkLst>
          <pc:docMk/>
          <pc:sldMk cId="662608187" sldId="286"/>
        </pc:sldMkLst>
        <pc:spChg chg="mod">
          <ac:chgData name="Sarah McLusky" userId="45bd615190ce9bcd" providerId="LiveId" clId="{BD9DC6EA-AB51-4E8D-A7F3-E374F2881E03}" dt="2023-06-06T17:02:51.250" v="527" actId="1076"/>
          <ac:spMkLst>
            <pc:docMk/>
            <pc:sldMk cId="662608187" sldId="286"/>
            <ac:spMk id="2" creationId="{3D09C131-C8B6-1CED-3537-64806050C45A}"/>
          </ac:spMkLst>
        </pc:spChg>
        <pc:spChg chg="add mod ord">
          <ac:chgData name="Sarah McLusky" userId="45bd615190ce9bcd" providerId="LiveId" clId="{BD9DC6EA-AB51-4E8D-A7F3-E374F2881E03}" dt="2023-06-06T17:08:42.555" v="545" actId="1076"/>
          <ac:spMkLst>
            <pc:docMk/>
            <pc:sldMk cId="662608187" sldId="286"/>
            <ac:spMk id="3" creationId="{DA1AEB03-A66A-4603-9BA0-3ED2A3DB5899}"/>
          </ac:spMkLst>
        </pc:spChg>
        <pc:spChg chg="mod">
          <ac:chgData name="Sarah McLusky" userId="45bd615190ce9bcd" providerId="LiveId" clId="{BD9DC6EA-AB51-4E8D-A7F3-E374F2881E03}" dt="2023-06-06T17:02:44.955" v="526" actId="1076"/>
          <ac:spMkLst>
            <pc:docMk/>
            <pc:sldMk cId="662608187" sldId="286"/>
            <ac:spMk id="6" creationId="{E6D5F6D1-037D-0CDB-E820-6822B2FFB925}"/>
          </ac:spMkLst>
        </pc:spChg>
        <pc:spChg chg="mod topLvl">
          <ac:chgData name="Sarah McLusky" userId="45bd615190ce9bcd" providerId="LiveId" clId="{BD9DC6EA-AB51-4E8D-A7F3-E374F2881E03}" dt="2023-06-07T15:05:18.909" v="1620" actId="165"/>
          <ac:spMkLst>
            <pc:docMk/>
            <pc:sldMk cId="662608187" sldId="286"/>
            <ac:spMk id="12" creationId="{6C5C6913-96ED-CF06-4291-0E9F3211DF52}"/>
          </ac:spMkLst>
        </pc:spChg>
        <pc:spChg chg="mod topLvl">
          <ac:chgData name="Sarah McLusky" userId="45bd615190ce9bcd" providerId="LiveId" clId="{BD9DC6EA-AB51-4E8D-A7F3-E374F2881E03}" dt="2023-06-07T15:05:18.909" v="1620" actId="165"/>
          <ac:spMkLst>
            <pc:docMk/>
            <pc:sldMk cId="662608187" sldId="286"/>
            <ac:spMk id="13" creationId="{02B00E20-41DB-E601-AECE-B02E08C24FC2}"/>
          </ac:spMkLst>
        </pc:spChg>
        <pc:spChg chg="mod topLvl">
          <ac:chgData name="Sarah McLusky" userId="45bd615190ce9bcd" providerId="LiveId" clId="{BD9DC6EA-AB51-4E8D-A7F3-E374F2881E03}" dt="2023-06-07T15:05:18.909" v="1620" actId="165"/>
          <ac:spMkLst>
            <pc:docMk/>
            <pc:sldMk cId="662608187" sldId="286"/>
            <ac:spMk id="15" creationId="{E0ABAE2F-BB03-781B-161B-70A7D6677701}"/>
          </ac:spMkLst>
        </pc:spChg>
        <pc:spChg chg="mod topLvl">
          <ac:chgData name="Sarah McLusky" userId="45bd615190ce9bcd" providerId="LiveId" clId="{BD9DC6EA-AB51-4E8D-A7F3-E374F2881E03}" dt="2023-06-07T15:05:18.909" v="1620" actId="165"/>
          <ac:spMkLst>
            <pc:docMk/>
            <pc:sldMk cId="662608187" sldId="286"/>
            <ac:spMk id="18" creationId="{72983065-5CFC-8DB2-6B3D-7E11FC86D7DE}"/>
          </ac:spMkLst>
        </pc:spChg>
        <pc:spChg chg="mod topLvl">
          <ac:chgData name="Sarah McLusky" userId="45bd615190ce9bcd" providerId="LiveId" clId="{BD9DC6EA-AB51-4E8D-A7F3-E374F2881E03}" dt="2023-06-07T15:05:18.909" v="1620" actId="165"/>
          <ac:spMkLst>
            <pc:docMk/>
            <pc:sldMk cId="662608187" sldId="286"/>
            <ac:spMk id="21" creationId="{EDD8F7BD-72DD-65F7-F7CE-A32BF8B0AD01}"/>
          </ac:spMkLst>
        </pc:spChg>
        <pc:spChg chg="mod topLvl">
          <ac:chgData name="Sarah McLusky" userId="45bd615190ce9bcd" providerId="LiveId" clId="{BD9DC6EA-AB51-4E8D-A7F3-E374F2881E03}" dt="2023-06-07T15:05:18.909" v="1620" actId="165"/>
          <ac:spMkLst>
            <pc:docMk/>
            <pc:sldMk cId="662608187" sldId="286"/>
            <ac:spMk id="22" creationId="{5FBD59BE-E19A-3313-8F87-331A2DD39CCA}"/>
          </ac:spMkLst>
        </pc:spChg>
        <pc:spChg chg="mod topLvl">
          <ac:chgData name="Sarah McLusky" userId="45bd615190ce9bcd" providerId="LiveId" clId="{BD9DC6EA-AB51-4E8D-A7F3-E374F2881E03}" dt="2023-06-07T15:05:18.909" v="1620" actId="165"/>
          <ac:spMkLst>
            <pc:docMk/>
            <pc:sldMk cId="662608187" sldId="286"/>
            <ac:spMk id="23" creationId="{01321640-BFCD-E176-9ED1-2D4CC553AE49}"/>
          </ac:spMkLst>
        </pc:spChg>
        <pc:grpChg chg="add del mod">
          <ac:chgData name="Sarah McLusky" userId="45bd615190ce9bcd" providerId="LiveId" clId="{BD9DC6EA-AB51-4E8D-A7F3-E374F2881E03}" dt="2023-06-07T15:05:18.909" v="1620" actId="165"/>
          <ac:grpSpMkLst>
            <pc:docMk/>
            <pc:sldMk cId="662608187" sldId="286"/>
            <ac:grpSpMk id="4" creationId="{988D2E5D-86E7-14B3-2BFC-2801D2797675}"/>
          </ac:grpSpMkLst>
        </pc:grpChg>
        <pc:picChg chg="mod">
          <ac:chgData name="Sarah McLusky" userId="45bd615190ce9bcd" providerId="LiveId" clId="{BD9DC6EA-AB51-4E8D-A7F3-E374F2881E03}" dt="2023-06-06T17:01:16.599" v="514" actId="1076"/>
          <ac:picMkLst>
            <pc:docMk/>
            <pc:sldMk cId="662608187" sldId="286"/>
            <ac:picMk id="8" creationId="{1318463D-BE85-79A7-1E25-C26F2B4DA854}"/>
          </ac:picMkLst>
        </pc:picChg>
        <pc:cxnChg chg="mod topLvl">
          <ac:chgData name="Sarah McLusky" userId="45bd615190ce9bcd" providerId="LiveId" clId="{BD9DC6EA-AB51-4E8D-A7F3-E374F2881E03}" dt="2023-06-07T15:05:18.909" v="1620" actId="165"/>
          <ac:cxnSpMkLst>
            <pc:docMk/>
            <pc:sldMk cId="662608187" sldId="286"/>
            <ac:cxnSpMk id="24" creationId="{4C93B9CF-E945-72AE-A964-484459C66F68}"/>
          </ac:cxnSpMkLst>
        </pc:cxnChg>
        <pc:cxnChg chg="mod topLvl">
          <ac:chgData name="Sarah McLusky" userId="45bd615190ce9bcd" providerId="LiveId" clId="{BD9DC6EA-AB51-4E8D-A7F3-E374F2881E03}" dt="2023-06-07T15:05:18.909" v="1620" actId="165"/>
          <ac:cxnSpMkLst>
            <pc:docMk/>
            <pc:sldMk cId="662608187" sldId="286"/>
            <ac:cxnSpMk id="27" creationId="{0EF2A37B-A321-AEEE-A324-7DD59243D943}"/>
          </ac:cxnSpMkLst>
        </pc:cxnChg>
      </pc:sldChg>
      <pc:sldChg chg="addSp modSp mod">
        <pc:chgData name="Sarah McLusky" userId="45bd615190ce9bcd" providerId="LiveId" clId="{BD9DC6EA-AB51-4E8D-A7F3-E374F2881E03}" dt="2023-06-07T14:36:50.739" v="1457" actId="1076"/>
        <pc:sldMkLst>
          <pc:docMk/>
          <pc:sldMk cId="2433436700" sldId="287"/>
        </pc:sldMkLst>
        <pc:spChg chg="mod">
          <ac:chgData name="Sarah McLusky" userId="45bd615190ce9bcd" providerId="LiveId" clId="{BD9DC6EA-AB51-4E8D-A7F3-E374F2881E03}" dt="2023-06-07T14:36:50.739" v="1457" actId="1076"/>
          <ac:spMkLst>
            <pc:docMk/>
            <pc:sldMk cId="2433436700" sldId="287"/>
            <ac:spMk id="5" creationId="{AAFF383D-AAF7-28EF-36C1-ACB6D7AF18C4}"/>
          </ac:spMkLst>
        </pc:spChg>
        <pc:picChg chg="add mod ord modCrop">
          <ac:chgData name="Sarah McLusky" userId="45bd615190ce9bcd" providerId="LiveId" clId="{BD9DC6EA-AB51-4E8D-A7F3-E374F2881E03}" dt="2023-06-07T14:36:34.948" v="1454" actId="732"/>
          <ac:picMkLst>
            <pc:docMk/>
            <pc:sldMk cId="2433436700" sldId="287"/>
            <ac:picMk id="3" creationId="{265A1D64-2A61-1575-E278-0D11ACEA1196}"/>
          </ac:picMkLst>
        </pc:picChg>
      </pc:sldChg>
      <pc:sldChg chg="addSp delSp modSp mod">
        <pc:chgData name="Sarah McLusky" userId="45bd615190ce9bcd" providerId="LiveId" clId="{BD9DC6EA-AB51-4E8D-A7F3-E374F2881E03}" dt="2023-06-07T14:27:25.658" v="1351"/>
        <pc:sldMkLst>
          <pc:docMk/>
          <pc:sldMk cId="3637521475" sldId="288"/>
        </pc:sldMkLst>
        <pc:spChg chg="add mod">
          <ac:chgData name="Sarah McLusky" userId="45bd615190ce9bcd" providerId="LiveId" clId="{BD9DC6EA-AB51-4E8D-A7F3-E374F2881E03}" dt="2023-06-07T14:24:43.980" v="1314" actId="208"/>
          <ac:spMkLst>
            <pc:docMk/>
            <pc:sldMk cId="3637521475" sldId="288"/>
            <ac:spMk id="2" creationId="{D5B8218A-565D-B7A9-675E-E791AF5232EA}"/>
          </ac:spMkLst>
        </pc:spChg>
        <pc:spChg chg="del">
          <ac:chgData name="Sarah McLusky" userId="45bd615190ce9bcd" providerId="LiveId" clId="{BD9DC6EA-AB51-4E8D-A7F3-E374F2881E03}" dt="2023-06-07T14:24:03.224" v="1278" actId="478"/>
          <ac:spMkLst>
            <pc:docMk/>
            <pc:sldMk cId="3637521475" sldId="288"/>
            <ac:spMk id="4" creationId="{1CB23E77-3FC2-4FF6-1A0B-109468622CD1}"/>
          </ac:spMkLst>
        </pc:spChg>
        <pc:spChg chg="add mod">
          <ac:chgData name="Sarah McLusky" userId="45bd615190ce9bcd" providerId="LiveId" clId="{BD9DC6EA-AB51-4E8D-A7F3-E374F2881E03}" dt="2023-06-07T14:24:35.108" v="1312" actId="122"/>
          <ac:spMkLst>
            <pc:docMk/>
            <pc:sldMk cId="3637521475" sldId="288"/>
            <ac:spMk id="5" creationId="{6F05561D-C836-59CD-D507-6A360B92EF4F}"/>
          </ac:spMkLst>
        </pc:spChg>
        <pc:spChg chg="mod">
          <ac:chgData name="Sarah McLusky" userId="45bd615190ce9bcd" providerId="LiveId" clId="{BD9DC6EA-AB51-4E8D-A7F3-E374F2881E03}" dt="2023-06-07T14:27:23.448" v="1350" actId="1076"/>
          <ac:spMkLst>
            <pc:docMk/>
            <pc:sldMk cId="3637521475" sldId="288"/>
            <ac:spMk id="6" creationId="{8765FC2F-788F-AF76-FD80-083F41140FAB}"/>
          </ac:spMkLst>
        </pc:spChg>
        <pc:spChg chg="add mod">
          <ac:chgData name="Sarah McLusky" userId="45bd615190ce9bcd" providerId="LiveId" clId="{BD9DC6EA-AB51-4E8D-A7F3-E374F2881E03}" dt="2023-06-07T14:27:25.658" v="1351"/>
          <ac:spMkLst>
            <pc:docMk/>
            <pc:sldMk cId="3637521475" sldId="288"/>
            <ac:spMk id="12" creationId="{A9AE6C02-2274-C7E5-B568-29CF0849C987}"/>
          </ac:spMkLst>
        </pc:spChg>
        <pc:spChg chg="mod">
          <ac:chgData name="Sarah McLusky" userId="45bd615190ce9bcd" providerId="LiveId" clId="{BD9DC6EA-AB51-4E8D-A7F3-E374F2881E03}" dt="2023-06-07T14:27:23.448" v="1350" actId="1076"/>
          <ac:spMkLst>
            <pc:docMk/>
            <pc:sldMk cId="3637521475" sldId="288"/>
            <ac:spMk id="13" creationId="{E3E021B8-3626-1DC7-20F0-83119C15D9F8}"/>
          </ac:spMkLst>
        </pc:spChg>
        <pc:spChg chg="mod">
          <ac:chgData name="Sarah McLusky" userId="45bd615190ce9bcd" providerId="LiveId" clId="{BD9DC6EA-AB51-4E8D-A7F3-E374F2881E03}" dt="2023-06-07T14:27:23.448" v="1350" actId="1076"/>
          <ac:spMkLst>
            <pc:docMk/>
            <pc:sldMk cId="3637521475" sldId="288"/>
            <ac:spMk id="14" creationId="{4E79C29B-EE42-6FCC-33E0-5BF55C6328EA}"/>
          </ac:spMkLst>
        </pc:spChg>
        <pc:spChg chg="mod">
          <ac:chgData name="Sarah McLusky" userId="45bd615190ce9bcd" providerId="LiveId" clId="{BD9DC6EA-AB51-4E8D-A7F3-E374F2881E03}" dt="2023-06-07T14:27:23.448" v="1350" actId="1076"/>
          <ac:spMkLst>
            <pc:docMk/>
            <pc:sldMk cId="3637521475" sldId="288"/>
            <ac:spMk id="21" creationId="{D448C1A1-6D7C-5F9F-3892-0E1CA57AD821}"/>
          </ac:spMkLst>
        </pc:spChg>
        <pc:grpChg chg="mod">
          <ac:chgData name="Sarah McLusky" userId="45bd615190ce9bcd" providerId="LiveId" clId="{BD9DC6EA-AB51-4E8D-A7F3-E374F2881E03}" dt="2023-06-07T14:27:23.448" v="1350" actId="1076"/>
          <ac:grpSpMkLst>
            <pc:docMk/>
            <pc:sldMk cId="3637521475" sldId="288"/>
            <ac:grpSpMk id="22" creationId="{5CBD4351-8D0F-4800-0B4A-442521D706AA}"/>
          </ac:grpSpMkLst>
        </pc:grpChg>
        <pc:picChg chg="mod">
          <ac:chgData name="Sarah McLusky" userId="45bd615190ce9bcd" providerId="LiveId" clId="{BD9DC6EA-AB51-4E8D-A7F3-E374F2881E03}" dt="2023-06-07T14:27:23.448" v="1350" actId="1076"/>
          <ac:picMkLst>
            <pc:docMk/>
            <pc:sldMk cId="3637521475" sldId="288"/>
            <ac:picMk id="3" creationId="{0F5EC692-835B-6650-A6A6-373181335C2E}"/>
          </ac:picMkLst>
        </pc:picChg>
        <pc:picChg chg="add mod">
          <ac:chgData name="Sarah McLusky" userId="45bd615190ce9bcd" providerId="LiveId" clId="{BD9DC6EA-AB51-4E8D-A7F3-E374F2881E03}" dt="2023-06-07T14:27:25.658" v="1351"/>
          <ac:picMkLst>
            <pc:docMk/>
            <pc:sldMk cId="3637521475" sldId="288"/>
            <ac:picMk id="15" creationId="{C7E6D31A-BD6B-DF85-46B0-ED1679435959}"/>
          </ac:picMkLst>
        </pc:picChg>
        <pc:picChg chg="add mod">
          <ac:chgData name="Sarah McLusky" userId="45bd615190ce9bcd" providerId="LiveId" clId="{BD9DC6EA-AB51-4E8D-A7F3-E374F2881E03}" dt="2023-06-07T14:27:25.658" v="1351"/>
          <ac:picMkLst>
            <pc:docMk/>
            <pc:sldMk cId="3637521475" sldId="288"/>
            <ac:picMk id="16" creationId="{344DC318-EEAF-FD07-0E78-817E7AFDC3F0}"/>
          </ac:picMkLst>
        </pc:picChg>
        <pc:cxnChg chg="mod">
          <ac:chgData name="Sarah McLusky" userId="45bd615190ce9bcd" providerId="LiveId" clId="{BD9DC6EA-AB51-4E8D-A7F3-E374F2881E03}" dt="2023-06-07T14:27:23.448" v="1350" actId="1076"/>
          <ac:cxnSpMkLst>
            <pc:docMk/>
            <pc:sldMk cId="3637521475" sldId="288"/>
            <ac:cxnSpMk id="17" creationId="{82E1817E-1C34-F4BB-6B8D-DC97C792EBC8}"/>
          </ac:cxnSpMkLst>
        </pc:cxnChg>
        <pc:cxnChg chg="mod">
          <ac:chgData name="Sarah McLusky" userId="45bd615190ce9bcd" providerId="LiveId" clId="{BD9DC6EA-AB51-4E8D-A7F3-E374F2881E03}" dt="2023-06-07T14:27:23.448" v="1350" actId="1076"/>
          <ac:cxnSpMkLst>
            <pc:docMk/>
            <pc:sldMk cId="3637521475" sldId="288"/>
            <ac:cxnSpMk id="19" creationId="{80CD5BD3-67AF-2ECB-031A-927096D6A690}"/>
          </ac:cxnSpMkLst>
        </pc:cxnChg>
      </pc:sldChg>
      <pc:sldChg chg="addSp delSp modSp mod delAnim modAnim">
        <pc:chgData name="Sarah McLusky" userId="45bd615190ce9bcd" providerId="LiveId" clId="{BD9DC6EA-AB51-4E8D-A7F3-E374F2881E03}" dt="2023-06-07T15:08:42.141" v="1654"/>
        <pc:sldMkLst>
          <pc:docMk/>
          <pc:sldMk cId="4257474804" sldId="289"/>
        </pc:sldMkLst>
        <pc:spChg chg="del">
          <ac:chgData name="Sarah McLusky" userId="45bd615190ce9bcd" providerId="LiveId" clId="{BD9DC6EA-AB51-4E8D-A7F3-E374F2881E03}" dt="2023-06-07T14:04:31.413" v="1117" actId="478"/>
          <ac:spMkLst>
            <pc:docMk/>
            <pc:sldMk cId="4257474804" sldId="289"/>
            <ac:spMk id="2" creationId="{53B36F09-5086-9A1D-EB2B-121D9F632292}"/>
          </ac:spMkLst>
        </pc:spChg>
        <pc:spChg chg="del">
          <ac:chgData name="Sarah McLusky" userId="45bd615190ce9bcd" providerId="LiveId" clId="{BD9DC6EA-AB51-4E8D-A7F3-E374F2881E03}" dt="2023-06-07T14:04:37.456" v="1118" actId="478"/>
          <ac:spMkLst>
            <pc:docMk/>
            <pc:sldMk cId="4257474804" sldId="289"/>
            <ac:spMk id="3" creationId="{596AEF32-0DDF-B9AE-35F4-043E442F90CB}"/>
          </ac:spMkLst>
        </pc:spChg>
        <pc:spChg chg="del mod">
          <ac:chgData name="Sarah McLusky" userId="45bd615190ce9bcd" providerId="LiveId" clId="{BD9DC6EA-AB51-4E8D-A7F3-E374F2881E03}" dt="2023-06-07T14:06:36.243" v="1137" actId="478"/>
          <ac:spMkLst>
            <pc:docMk/>
            <pc:sldMk cId="4257474804" sldId="289"/>
            <ac:spMk id="4" creationId="{AE33D1F7-2B6D-237A-E84A-3870DA1B2C05}"/>
          </ac:spMkLst>
        </pc:spChg>
        <pc:spChg chg="del mod">
          <ac:chgData name="Sarah McLusky" userId="45bd615190ce9bcd" providerId="LiveId" clId="{BD9DC6EA-AB51-4E8D-A7F3-E374F2881E03}" dt="2023-06-07T14:04:59.152" v="1123" actId="478"/>
          <ac:spMkLst>
            <pc:docMk/>
            <pc:sldMk cId="4257474804" sldId="289"/>
            <ac:spMk id="5" creationId="{AAFF383D-AAF7-28EF-36C1-ACB6D7AF18C4}"/>
          </ac:spMkLst>
        </pc:spChg>
        <pc:spChg chg="mod">
          <ac:chgData name="Sarah McLusky" userId="45bd615190ce9bcd" providerId="LiveId" clId="{BD9DC6EA-AB51-4E8D-A7F3-E374F2881E03}" dt="2023-06-07T14:07:32.751" v="1160" actId="1076"/>
          <ac:spMkLst>
            <pc:docMk/>
            <pc:sldMk cId="4257474804" sldId="289"/>
            <ac:spMk id="6" creationId="{0071B3CC-C18D-99E5-20E6-AA68D95288B4}"/>
          </ac:spMkLst>
        </pc:spChg>
        <pc:spChg chg="add mod">
          <ac:chgData name="Sarah McLusky" userId="45bd615190ce9bcd" providerId="LiveId" clId="{BD9DC6EA-AB51-4E8D-A7F3-E374F2881E03}" dt="2023-06-07T14:04:02.308" v="1080"/>
          <ac:spMkLst>
            <pc:docMk/>
            <pc:sldMk cId="4257474804" sldId="289"/>
            <ac:spMk id="7" creationId="{6AF3A89A-4270-932F-2408-CB929C193959}"/>
          </ac:spMkLst>
        </pc:spChg>
        <pc:spChg chg="add mod">
          <ac:chgData name="Sarah McLusky" userId="45bd615190ce9bcd" providerId="LiveId" clId="{BD9DC6EA-AB51-4E8D-A7F3-E374F2881E03}" dt="2023-06-07T14:04:24.119" v="1116" actId="20577"/>
          <ac:spMkLst>
            <pc:docMk/>
            <pc:sldMk cId="4257474804" sldId="289"/>
            <ac:spMk id="8" creationId="{0C27A172-C221-FFE7-F03E-FFB3F67AED5A}"/>
          </ac:spMkLst>
        </pc:spChg>
        <pc:picChg chg="add mod ord modCrop">
          <ac:chgData name="Sarah McLusky" userId="45bd615190ce9bcd" providerId="LiveId" clId="{BD9DC6EA-AB51-4E8D-A7F3-E374F2881E03}" dt="2023-06-07T14:06:17.139" v="1133" actId="732"/>
          <ac:picMkLst>
            <pc:docMk/>
            <pc:sldMk cId="4257474804" sldId="289"/>
            <ac:picMk id="10" creationId="{2D6958A7-7AF4-82CB-A165-1D9100FD6D61}"/>
          </ac:picMkLst>
        </pc:picChg>
      </pc:sldChg>
      <pc:sldChg chg="addSp modSp mod modAnim">
        <pc:chgData name="Sarah McLusky" userId="45bd615190ce9bcd" providerId="LiveId" clId="{BD9DC6EA-AB51-4E8D-A7F3-E374F2881E03}" dt="2023-06-07T15:08:26.892" v="1653"/>
        <pc:sldMkLst>
          <pc:docMk/>
          <pc:sldMk cId="526774314" sldId="290"/>
        </pc:sldMkLst>
        <pc:spChg chg="mod">
          <ac:chgData name="Sarah McLusky" userId="45bd615190ce9bcd" providerId="LiveId" clId="{BD9DC6EA-AB51-4E8D-A7F3-E374F2881E03}" dt="2023-06-07T14:32:06.111" v="1444" actId="1076"/>
          <ac:spMkLst>
            <pc:docMk/>
            <pc:sldMk cId="526774314" sldId="290"/>
            <ac:spMk id="2" creationId="{B3A44649-4075-8C18-4FD7-8E7D2B45E52D}"/>
          </ac:spMkLst>
        </pc:spChg>
        <pc:spChg chg="add mod">
          <ac:chgData name="Sarah McLusky" userId="45bd615190ce9bcd" providerId="LiveId" clId="{BD9DC6EA-AB51-4E8D-A7F3-E374F2881E03}" dt="2023-06-07T14:28:51.729" v="1402" actId="208"/>
          <ac:spMkLst>
            <pc:docMk/>
            <pc:sldMk cId="526774314" sldId="290"/>
            <ac:spMk id="3" creationId="{70F89CD8-E57A-72DE-75C2-E6595A903E39}"/>
          </ac:spMkLst>
        </pc:spChg>
        <pc:spChg chg="mod">
          <ac:chgData name="Sarah McLusky" userId="45bd615190ce9bcd" providerId="LiveId" clId="{BD9DC6EA-AB51-4E8D-A7F3-E374F2881E03}" dt="2023-06-07T14:31:52.305" v="1443" actId="207"/>
          <ac:spMkLst>
            <pc:docMk/>
            <pc:sldMk cId="526774314" sldId="290"/>
            <ac:spMk id="4" creationId="{1CB23E77-3FC2-4FF6-1A0B-109468622CD1}"/>
          </ac:spMkLst>
        </pc:spChg>
        <pc:spChg chg="mod">
          <ac:chgData name="Sarah McLusky" userId="45bd615190ce9bcd" providerId="LiveId" clId="{BD9DC6EA-AB51-4E8D-A7F3-E374F2881E03}" dt="2023-06-07T14:31:37.521" v="1440" actId="207"/>
          <ac:spMkLst>
            <pc:docMk/>
            <pc:sldMk cId="526774314" sldId="290"/>
            <ac:spMk id="5" creationId="{72321BD1-A459-ACAA-E660-35E3097759AA}"/>
          </ac:spMkLst>
        </pc:spChg>
        <pc:spChg chg="add mod">
          <ac:chgData name="Sarah McLusky" userId="45bd615190ce9bcd" providerId="LiveId" clId="{BD9DC6EA-AB51-4E8D-A7F3-E374F2881E03}" dt="2023-06-07T14:28:43.692" v="1400" actId="20577"/>
          <ac:spMkLst>
            <pc:docMk/>
            <pc:sldMk cId="526774314" sldId="290"/>
            <ac:spMk id="6" creationId="{E9845277-4FF7-1630-C27F-16716030DF64}"/>
          </ac:spMkLst>
        </pc:spChg>
        <pc:spChg chg="add mod">
          <ac:chgData name="Sarah McLusky" userId="45bd615190ce9bcd" providerId="LiveId" clId="{BD9DC6EA-AB51-4E8D-A7F3-E374F2881E03}" dt="2023-06-07T14:30:38.677" v="1430" actId="207"/>
          <ac:spMkLst>
            <pc:docMk/>
            <pc:sldMk cId="526774314" sldId="290"/>
            <ac:spMk id="7" creationId="{AD36D7F4-6CE4-7FEC-4E59-134BB116BC85}"/>
          </ac:spMkLst>
        </pc:spChg>
        <pc:spChg chg="add mod">
          <ac:chgData name="Sarah McLusky" userId="45bd615190ce9bcd" providerId="LiveId" clId="{BD9DC6EA-AB51-4E8D-A7F3-E374F2881E03}" dt="2023-06-07T14:31:32.089" v="1439" actId="14100"/>
          <ac:spMkLst>
            <pc:docMk/>
            <pc:sldMk cId="526774314" sldId="290"/>
            <ac:spMk id="8" creationId="{31EAE912-5EA8-A7B4-12C4-6CB034AA5E72}"/>
          </ac:spMkLst>
        </pc:spChg>
        <pc:spChg chg="mod">
          <ac:chgData name="Sarah McLusky" userId="45bd615190ce9bcd" providerId="LiveId" clId="{BD9DC6EA-AB51-4E8D-A7F3-E374F2881E03}" dt="2023-06-07T14:31:43.908" v="1441" actId="207"/>
          <ac:spMkLst>
            <pc:docMk/>
            <pc:sldMk cId="526774314" sldId="290"/>
            <ac:spMk id="12" creationId="{866FDA27-17A5-120F-3933-4658A2A74E9B}"/>
          </ac:spMkLst>
        </pc:spChg>
        <pc:spChg chg="mod">
          <ac:chgData name="Sarah McLusky" userId="45bd615190ce9bcd" providerId="LiveId" clId="{BD9DC6EA-AB51-4E8D-A7F3-E374F2881E03}" dt="2023-06-07T14:29:34.512" v="1409" actId="208"/>
          <ac:spMkLst>
            <pc:docMk/>
            <pc:sldMk cId="526774314" sldId="290"/>
            <ac:spMk id="15" creationId="{54C34AE5-F86E-DFFE-2039-0D8AA853EBE9}"/>
          </ac:spMkLst>
        </pc:spChg>
        <pc:spChg chg="mod">
          <ac:chgData name="Sarah McLusky" userId="45bd615190ce9bcd" providerId="LiveId" clId="{BD9DC6EA-AB51-4E8D-A7F3-E374F2881E03}" dt="2023-06-07T14:32:11.667" v="1445" actId="1076"/>
          <ac:spMkLst>
            <pc:docMk/>
            <pc:sldMk cId="526774314" sldId="290"/>
            <ac:spMk id="16" creationId="{528127B6-0893-C89E-5617-008B6D092D39}"/>
          </ac:spMkLst>
        </pc:spChg>
        <pc:grpChg chg="mod">
          <ac:chgData name="Sarah McLusky" userId="45bd615190ce9bcd" providerId="LiveId" clId="{BD9DC6EA-AB51-4E8D-A7F3-E374F2881E03}" dt="2023-06-07T14:31:11.704" v="1437" actId="1076"/>
          <ac:grpSpMkLst>
            <pc:docMk/>
            <pc:sldMk cId="526774314" sldId="290"/>
            <ac:grpSpMk id="23" creationId="{C524098A-9F98-8F19-06BB-2A7EC51E1575}"/>
          </ac:grpSpMkLst>
        </pc:grpChg>
        <pc:cxnChg chg="mod">
          <ac:chgData name="Sarah McLusky" userId="45bd615190ce9bcd" providerId="LiveId" clId="{BD9DC6EA-AB51-4E8D-A7F3-E374F2881E03}" dt="2023-06-07T14:32:15.596" v="1446" actId="14100"/>
          <ac:cxnSpMkLst>
            <pc:docMk/>
            <pc:sldMk cId="526774314" sldId="290"/>
            <ac:cxnSpMk id="18" creationId="{C89EEDA4-2DA1-2E79-D9AE-7315DA80310A}"/>
          </ac:cxnSpMkLst>
        </pc:cxnChg>
      </pc:sldChg>
      <pc:sldChg chg="addSp modSp mod">
        <pc:chgData name="Sarah McLusky" userId="45bd615190ce9bcd" providerId="LiveId" clId="{BD9DC6EA-AB51-4E8D-A7F3-E374F2881E03}" dt="2023-06-07T14:56:03.048" v="1512" actId="14100"/>
        <pc:sldMkLst>
          <pc:docMk/>
          <pc:sldMk cId="2787445224" sldId="291"/>
        </pc:sldMkLst>
        <pc:spChg chg="mod">
          <ac:chgData name="Sarah McLusky" userId="45bd615190ce9bcd" providerId="LiveId" clId="{BD9DC6EA-AB51-4E8D-A7F3-E374F2881E03}" dt="2023-06-07T14:56:03.048" v="1512" actId="14100"/>
          <ac:spMkLst>
            <pc:docMk/>
            <pc:sldMk cId="2787445224" sldId="291"/>
            <ac:spMk id="5" creationId="{AAFF383D-AAF7-28EF-36C1-ACB6D7AF18C4}"/>
          </ac:spMkLst>
        </pc:spChg>
        <pc:picChg chg="add mod ord modCrop">
          <ac:chgData name="Sarah McLusky" userId="45bd615190ce9bcd" providerId="LiveId" clId="{BD9DC6EA-AB51-4E8D-A7F3-E374F2881E03}" dt="2023-06-07T14:55:49.688" v="1508" actId="732"/>
          <ac:picMkLst>
            <pc:docMk/>
            <pc:sldMk cId="2787445224" sldId="291"/>
            <ac:picMk id="3" creationId="{D236A341-2B70-9535-B27A-6267BD06B7A4}"/>
          </ac:picMkLst>
        </pc:picChg>
      </pc:sldChg>
      <pc:sldChg chg="addSp delSp modSp mod">
        <pc:chgData name="Sarah McLusky" userId="45bd615190ce9bcd" providerId="LiveId" clId="{BD9DC6EA-AB51-4E8D-A7F3-E374F2881E03}" dt="2023-06-06T16:24:10.338" v="27" actId="207"/>
        <pc:sldMkLst>
          <pc:docMk/>
          <pc:sldMk cId="1314199648" sldId="294"/>
        </pc:sldMkLst>
        <pc:spChg chg="mod">
          <ac:chgData name="Sarah McLusky" userId="45bd615190ce9bcd" providerId="LiveId" clId="{BD9DC6EA-AB51-4E8D-A7F3-E374F2881E03}" dt="2023-06-06T16:24:06.186" v="26" actId="207"/>
          <ac:spMkLst>
            <pc:docMk/>
            <pc:sldMk cId="1314199648" sldId="294"/>
            <ac:spMk id="2" creationId="{3E070845-F6E2-B684-66DC-0E2FE52418AB}"/>
          </ac:spMkLst>
        </pc:spChg>
        <pc:spChg chg="mod">
          <ac:chgData name="Sarah McLusky" userId="45bd615190ce9bcd" providerId="LiveId" clId="{BD9DC6EA-AB51-4E8D-A7F3-E374F2881E03}" dt="2023-06-06T16:24:10.338" v="27" actId="207"/>
          <ac:spMkLst>
            <pc:docMk/>
            <pc:sldMk cId="1314199648" sldId="294"/>
            <ac:spMk id="3" creationId="{C66C7CFE-3AD1-1D90-BA8F-E1654AE26A60}"/>
          </ac:spMkLst>
        </pc:spChg>
        <pc:picChg chg="del">
          <ac:chgData name="Sarah McLusky" userId="45bd615190ce9bcd" providerId="LiveId" clId="{BD9DC6EA-AB51-4E8D-A7F3-E374F2881E03}" dt="2023-06-06T16:22:29.090" v="12" actId="478"/>
          <ac:picMkLst>
            <pc:docMk/>
            <pc:sldMk cId="1314199648" sldId="294"/>
            <ac:picMk id="5" creationId="{8052D2F5-E7CB-67D8-EC6D-62FAC58D2CFB}"/>
          </ac:picMkLst>
        </pc:picChg>
        <pc:picChg chg="add del mod ord">
          <ac:chgData name="Sarah McLusky" userId="45bd615190ce9bcd" providerId="LiveId" clId="{BD9DC6EA-AB51-4E8D-A7F3-E374F2881E03}" dt="2023-06-06T16:23:38.524" v="20" actId="478"/>
          <ac:picMkLst>
            <pc:docMk/>
            <pc:sldMk cId="1314199648" sldId="294"/>
            <ac:picMk id="6" creationId="{6EACA0A3-C86C-63DA-C9C3-4B077E4DC141}"/>
          </ac:picMkLst>
        </pc:picChg>
        <pc:picChg chg="add mod ord">
          <ac:chgData name="Sarah McLusky" userId="45bd615190ce9bcd" providerId="LiveId" clId="{BD9DC6EA-AB51-4E8D-A7F3-E374F2881E03}" dt="2023-06-06T16:23:51.024" v="24" actId="167"/>
          <ac:picMkLst>
            <pc:docMk/>
            <pc:sldMk cId="1314199648" sldId="294"/>
            <ac:picMk id="8" creationId="{C0FCB440-8690-C1A1-FDC9-9C6ACF215241}"/>
          </ac:picMkLst>
        </pc:picChg>
      </pc:sldChg>
      <pc:sldChg chg="modSp mod">
        <pc:chgData name="Sarah McLusky" userId="45bd615190ce9bcd" providerId="LiveId" clId="{BD9DC6EA-AB51-4E8D-A7F3-E374F2881E03}" dt="2023-06-07T14:50:54.757" v="1492" actId="113"/>
        <pc:sldMkLst>
          <pc:docMk/>
          <pc:sldMk cId="3786853383" sldId="296"/>
        </pc:sldMkLst>
        <pc:spChg chg="mod">
          <ac:chgData name="Sarah McLusky" userId="45bd615190ce9bcd" providerId="LiveId" clId="{BD9DC6EA-AB51-4E8D-A7F3-E374F2881E03}" dt="2023-06-07T14:26:25.963" v="1348" actId="1076"/>
          <ac:spMkLst>
            <pc:docMk/>
            <pc:sldMk cId="3786853383" sldId="296"/>
            <ac:spMk id="6" creationId="{C658FC71-9070-1BCF-04A6-D2EC119E6639}"/>
          </ac:spMkLst>
        </pc:spChg>
        <pc:spChg chg="mod">
          <ac:chgData name="Sarah McLusky" userId="45bd615190ce9bcd" providerId="LiveId" clId="{BD9DC6EA-AB51-4E8D-A7F3-E374F2881E03}" dt="2023-06-07T14:50:54.757" v="1492" actId="113"/>
          <ac:spMkLst>
            <pc:docMk/>
            <pc:sldMk cId="3786853383" sldId="296"/>
            <ac:spMk id="8" creationId="{7056B9D8-B0C8-82B5-23E8-D2589D39B0D4}"/>
          </ac:spMkLst>
        </pc:spChg>
        <pc:picChg chg="mod">
          <ac:chgData name="Sarah McLusky" userId="45bd615190ce9bcd" providerId="LiveId" clId="{BD9DC6EA-AB51-4E8D-A7F3-E374F2881E03}" dt="2023-06-07T14:26:27.915" v="1349" actId="1076"/>
          <ac:picMkLst>
            <pc:docMk/>
            <pc:sldMk cId="3786853383" sldId="296"/>
            <ac:picMk id="3" creationId="{51C20D19-D9DA-9E83-EA5C-21DFFC22A756}"/>
          </ac:picMkLst>
        </pc:picChg>
      </pc:sldChg>
      <pc:sldChg chg="delSp modSp mod delAnim modAnim">
        <pc:chgData name="Sarah McLusky" userId="45bd615190ce9bcd" providerId="LiveId" clId="{BD9DC6EA-AB51-4E8D-A7F3-E374F2881E03}" dt="2023-06-07T14:51:10.118" v="1495" actId="113"/>
        <pc:sldMkLst>
          <pc:docMk/>
          <pc:sldMk cId="1432119416" sldId="297"/>
        </pc:sldMkLst>
        <pc:spChg chg="mod">
          <ac:chgData name="Sarah McLusky" userId="45bd615190ce9bcd" providerId="LiveId" clId="{BD9DC6EA-AB51-4E8D-A7F3-E374F2881E03}" dt="2023-06-07T14:51:10.118" v="1495" actId="113"/>
          <ac:spMkLst>
            <pc:docMk/>
            <pc:sldMk cId="1432119416" sldId="297"/>
            <ac:spMk id="4" creationId="{FAD92152-BB4C-F86C-0F50-123B32B64CF4}"/>
          </ac:spMkLst>
        </pc:spChg>
        <pc:spChg chg="del mod">
          <ac:chgData name="Sarah McLusky" userId="45bd615190ce9bcd" providerId="LiveId" clId="{BD9DC6EA-AB51-4E8D-A7F3-E374F2881E03}" dt="2023-06-07T13:49:37.487" v="924" actId="478"/>
          <ac:spMkLst>
            <pc:docMk/>
            <pc:sldMk cId="1432119416" sldId="297"/>
            <ac:spMk id="20" creationId="{5D48E8CD-F9BA-0AC2-808A-AAD29E18AEF7}"/>
          </ac:spMkLst>
        </pc:spChg>
      </pc:sldChg>
      <pc:sldChg chg="addSp modSp mod modAnim">
        <pc:chgData name="Sarah McLusky" userId="45bd615190ce9bcd" providerId="LiveId" clId="{BD9DC6EA-AB51-4E8D-A7F3-E374F2881E03}" dt="2023-06-07T15:10:39.495" v="1655" actId="20577"/>
        <pc:sldMkLst>
          <pc:docMk/>
          <pc:sldMk cId="284464006" sldId="298"/>
        </pc:sldMkLst>
        <pc:spChg chg="mod">
          <ac:chgData name="Sarah McLusky" userId="45bd615190ce9bcd" providerId="LiveId" clId="{BD9DC6EA-AB51-4E8D-A7F3-E374F2881E03}" dt="2023-06-07T14:51:32.984" v="1500" actId="14100"/>
          <ac:spMkLst>
            <pc:docMk/>
            <pc:sldMk cId="284464006" sldId="298"/>
            <ac:spMk id="2" creationId="{484DA3DD-90B6-D18D-48F1-862407D3C929}"/>
          </ac:spMkLst>
        </pc:spChg>
        <pc:spChg chg="mod">
          <ac:chgData name="Sarah McLusky" userId="45bd615190ce9bcd" providerId="LiveId" clId="{BD9DC6EA-AB51-4E8D-A7F3-E374F2881E03}" dt="2023-06-07T15:10:39.495" v="1655" actId="20577"/>
          <ac:spMkLst>
            <pc:docMk/>
            <pc:sldMk cId="284464006" sldId="298"/>
            <ac:spMk id="3" creationId="{ABBD6F84-25E6-C1A0-E3B6-3701EFE1A983}"/>
          </ac:spMkLst>
        </pc:spChg>
        <pc:spChg chg="add mod">
          <ac:chgData name="Sarah McLusky" userId="45bd615190ce9bcd" providerId="LiveId" clId="{BD9DC6EA-AB51-4E8D-A7F3-E374F2881E03}" dt="2023-06-07T15:03:38.576" v="1615" actId="14100"/>
          <ac:spMkLst>
            <pc:docMk/>
            <pc:sldMk cId="284464006" sldId="298"/>
            <ac:spMk id="4" creationId="{BC0A4D9A-C2A2-4140-BA33-E7AD1A8E4669}"/>
          </ac:spMkLst>
        </pc:spChg>
        <pc:picChg chg="mod modCrop">
          <ac:chgData name="Sarah McLusky" userId="45bd615190ce9bcd" providerId="LiveId" clId="{BD9DC6EA-AB51-4E8D-A7F3-E374F2881E03}" dt="2023-06-06T16:27:41.950" v="186" actId="732"/>
          <ac:picMkLst>
            <pc:docMk/>
            <pc:sldMk cId="284464006" sldId="298"/>
            <ac:picMk id="11" creationId="{A73634AB-A7ED-D98E-EDAD-B2E69DD985B3}"/>
          </ac:picMkLst>
        </pc:picChg>
      </pc:sldChg>
      <pc:sldChg chg="modSp mod">
        <pc:chgData name="Sarah McLusky" userId="45bd615190ce9bcd" providerId="LiveId" clId="{BD9DC6EA-AB51-4E8D-A7F3-E374F2881E03}" dt="2023-06-06T16:27:20.046" v="182" actId="14100"/>
        <pc:sldMkLst>
          <pc:docMk/>
          <pc:sldMk cId="3056810208" sldId="299"/>
        </pc:sldMkLst>
        <pc:spChg chg="mod">
          <ac:chgData name="Sarah McLusky" userId="45bd615190ce9bcd" providerId="LiveId" clId="{BD9DC6EA-AB51-4E8D-A7F3-E374F2881E03}" dt="2023-06-06T16:27:20.046" v="182" actId="14100"/>
          <ac:spMkLst>
            <pc:docMk/>
            <pc:sldMk cId="3056810208" sldId="299"/>
            <ac:spMk id="10" creationId="{31DA5DC1-BCB8-2C4C-C8DA-CC42EBD9450A}"/>
          </ac:spMkLst>
        </pc:spChg>
      </pc:sldChg>
      <pc:sldChg chg="modSp mod">
        <pc:chgData name="Sarah McLusky" userId="45bd615190ce9bcd" providerId="LiveId" clId="{BD9DC6EA-AB51-4E8D-A7F3-E374F2881E03}" dt="2023-06-07T14:21:20.199" v="1257" actId="1076"/>
        <pc:sldMkLst>
          <pc:docMk/>
          <pc:sldMk cId="513543471" sldId="300"/>
        </pc:sldMkLst>
        <pc:spChg chg="mod">
          <ac:chgData name="Sarah McLusky" userId="45bd615190ce9bcd" providerId="LiveId" clId="{BD9DC6EA-AB51-4E8D-A7F3-E374F2881E03}" dt="2023-06-07T14:21:20.199" v="1257" actId="1076"/>
          <ac:spMkLst>
            <pc:docMk/>
            <pc:sldMk cId="513543471" sldId="300"/>
            <ac:spMk id="2" creationId="{53B36F09-5086-9A1D-EB2B-121D9F632292}"/>
          </ac:spMkLst>
        </pc:spChg>
        <pc:spChg chg="mod">
          <ac:chgData name="Sarah McLusky" userId="45bd615190ce9bcd" providerId="LiveId" clId="{BD9DC6EA-AB51-4E8D-A7F3-E374F2881E03}" dt="2023-06-07T14:21:16.459" v="1256" actId="14100"/>
          <ac:spMkLst>
            <pc:docMk/>
            <pc:sldMk cId="513543471" sldId="300"/>
            <ac:spMk id="3" creationId="{596AEF32-0DDF-B9AE-35F4-043E442F90CB}"/>
          </ac:spMkLst>
        </pc:spChg>
      </pc:sldChg>
      <pc:sldChg chg="modSp mod">
        <pc:chgData name="Sarah McLusky" userId="45bd615190ce9bcd" providerId="LiveId" clId="{BD9DC6EA-AB51-4E8D-A7F3-E374F2881E03}" dt="2023-06-14T14:05:28.865" v="1665" actId="1076"/>
        <pc:sldMkLst>
          <pc:docMk/>
          <pc:sldMk cId="1805771551" sldId="302"/>
        </pc:sldMkLst>
        <pc:graphicFrameChg chg="mod modGraphic">
          <ac:chgData name="Sarah McLusky" userId="45bd615190ce9bcd" providerId="LiveId" clId="{BD9DC6EA-AB51-4E8D-A7F3-E374F2881E03}" dt="2023-06-07T14:38:39.492" v="1481" actId="207"/>
          <ac:graphicFrameMkLst>
            <pc:docMk/>
            <pc:sldMk cId="1805771551" sldId="302"/>
            <ac:graphicFrameMk id="2" creationId="{94BA17FF-1167-6BCE-9947-FEE9ACA7E6D0}"/>
          </ac:graphicFrameMkLst>
        </pc:graphicFrameChg>
        <pc:picChg chg="mod">
          <ac:chgData name="Sarah McLusky" userId="45bd615190ce9bcd" providerId="LiveId" clId="{BD9DC6EA-AB51-4E8D-A7F3-E374F2881E03}" dt="2023-06-07T14:37:12.978" v="1458" actId="207"/>
          <ac:picMkLst>
            <pc:docMk/>
            <pc:sldMk cId="1805771551" sldId="302"/>
            <ac:picMk id="4" creationId="{3E11EC42-4E66-8B70-A3DB-07983A92B771}"/>
          </ac:picMkLst>
        </pc:picChg>
        <pc:picChg chg="mod">
          <ac:chgData name="Sarah McLusky" userId="45bd615190ce9bcd" providerId="LiveId" clId="{BD9DC6EA-AB51-4E8D-A7F3-E374F2881E03}" dt="2023-06-07T14:37:12.978" v="1458" actId="207"/>
          <ac:picMkLst>
            <pc:docMk/>
            <pc:sldMk cId="1805771551" sldId="302"/>
            <ac:picMk id="5" creationId="{E2F07F79-37A6-CB62-2B43-7A11203E12BD}"/>
          </ac:picMkLst>
        </pc:picChg>
        <pc:picChg chg="mod">
          <ac:chgData name="Sarah McLusky" userId="45bd615190ce9bcd" providerId="LiveId" clId="{BD9DC6EA-AB51-4E8D-A7F3-E374F2881E03}" dt="2023-06-07T14:37:12.978" v="1458" actId="207"/>
          <ac:picMkLst>
            <pc:docMk/>
            <pc:sldMk cId="1805771551" sldId="302"/>
            <ac:picMk id="6" creationId="{752C4A05-6D11-DA61-FAD6-60FA2FDB308E}"/>
          </ac:picMkLst>
        </pc:picChg>
        <pc:picChg chg="mod">
          <ac:chgData name="Sarah McLusky" userId="45bd615190ce9bcd" providerId="LiveId" clId="{BD9DC6EA-AB51-4E8D-A7F3-E374F2881E03}" dt="2023-06-14T14:05:28.865" v="1665" actId="1076"/>
          <ac:picMkLst>
            <pc:docMk/>
            <pc:sldMk cId="1805771551" sldId="302"/>
            <ac:picMk id="7" creationId="{4A2074E9-80F5-9C47-91C9-060059DCDB23}"/>
          </ac:picMkLst>
        </pc:picChg>
        <pc:picChg chg="mod">
          <ac:chgData name="Sarah McLusky" userId="45bd615190ce9bcd" providerId="LiveId" clId="{BD9DC6EA-AB51-4E8D-A7F3-E374F2881E03}" dt="2023-06-07T14:37:12.978" v="1458" actId="207"/>
          <ac:picMkLst>
            <pc:docMk/>
            <pc:sldMk cId="1805771551" sldId="302"/>
            <ac:picMk id="8" creationId="{B802A3A5-3591-B991-1C8C-23F5CE23DEA9}"/>
          </ac:picMkLst>
        </pc:picChg>
        <pc:picChg chg="mod">
          <ac:chgData name="Sarah McLusky" userId="45bd615190ce9bcd" providerId="LiveId" clId="{BD9DC6EA-AB51-4E8D-A7F3-E374F2881E03}" dt="2023-06-07T14:37:12.978" v="1458" actId="207"/>
          <ac:picMkLst>
            <pc:docMk/>
            <pc:sldMk cId="1805771551" sldId="302"/>
            <ac:picMk id="10" creationId="{28FE08F6-F395-8494-32B3-81FCBE4C96A0}"/>
          </ac:picMkLst>
        </pc:picChg>
        <pc:picChg chg="mod">
          <ac:chgData name="Sarah McLusky" userId="45bd615190ce9bcd" providerId="LiveId" clId="{BD9DC6EA-AB51-4E8D-A7F3-E374F2881E03}" dt="2023-06-07T14:37:12.978" v="1458" actId="207"/>
          <ac:picMkLst>
            <pc:docMk/>
            <pc:sldMk cId="1805771551" sldId="302"/>
            <ac:picMk id="12" creationId="{DA1E7891-3F5F-437B-1AE9-9FC2316B0690}"/>
          </ac:picMkLst>
        </pc:picChg>
        <pc:picChg chg="mod">
          <ac:chgData name="Sarah McLusky" userId="45bd615190ce9bcd" providerId="LiveId" clId="{BD9DC6EA-AB51-4E8D-A7F3-E374F2881E03}" dt="2023-06-07T14:37:12.978" v="1458" actId="207"/>
          <ac:picMkLst>
            <pc:docMk/>
            <pc:sldMk cId="1805771551" sldId="302"/>
            <ac:picMk id="14" creationId="{EE6833EB-7437-9D5F-C994-07F2759975DD}"/>
          </ac:picMkLst>
        </pc:picChg>
        <pc:picChg chg="mod">
          <ac:chgData name="Sarah McLusky" userId="45bd615190ce9bcd" providerId="LiveId" clId="{BD9DC6EA-AB51-4E8D-A7F3-E374F2881E03}" dt="2023-06-07T14:37:12.978" v="1458" actId="207"/>
          <ac:picMkLst>
            <pc:docMk/>
            <pc:sldMk cId="1805771551" sldId="302"/>
            <ac:picMk id="16" creationId="{B73E37B1-1692-8574-6BAB-77C5AB1E4DCC}"/>
          </ac:picMkLst>
        </pc:picChg>
        <pc:picChg chg="mod">
          <ac:chgData name="Sarah McLusky" userId="45bd615190ce9bcd" providerId="LiveId" clId="{BD9DC6EA-AB51-4E8D-A7F3-E374F2881E03}" dt="2023-06-07T14:37:12.978" v="1458" actId="207"/>
          <ac:picMkLst>
            <pc:docMk/>
            <pc:sldMk cId="1805771551" sldId="302"/>
            <ac:picMk id="18" creationId="{3680726D-3349-6CDB-F41D-5C86194A9CA5}"/>
          </ac:picMkLst>
        </pc:picChg>
        <pc:picChg chg="mod">
          <ac:chgData name="Sarah McLusky" userId="45bd615190ce9bcd" providerId="LiveId" clId="{BD9DC6EA-AB51-4E8D-A7F3-E374F2881E03}" dt="2023-06-07T14:37:12.978" v="1458" actId="207"/>
          <ac:picMkLst>
            <pc:docMk/>
            <pc:sldMk cId="1805771551" sldId="302"/>
            <ac:picMk id="24" creationId="{59F10EBB-CD1C-AFA8-C8E2-18D61858C77C}"/>
          </ac:picMkLst>
        </pc:picChg>
        <pc:picChg chg="mod">
          <ac:chgData name="Sarah McLusky" userId="45bd615190ce9bcd" providerId="LiveId" clId="{BD9DC6EA-AB51-4E8D-A7F3-E374F2881E03}" dt="2023-06-07T14:37:12.978" v="1458" actId="207"/>
          <ac:picMkLst>
            <pc:docMk/>
            <pc:sldMk cId="1805771551" sldId="302"/>
            <ac:picMk id="26" creationId="{422D1818-A030-2ACF-FCD0-7FFCA13C0C84}"/>
          </ac:picMkLst>
        </pc:picChg>
        <pc:picChg chg="mod">
          <ac:chgData name="Sarah McLusky" userId="45bd615190ce9bcd" providerId="LiveId" clId="{BD9DC6EA-AB51-4E8D-A7F3-E374F2881E03}" dt="2023-06-07T14:37:12.978" v="1458" actId="207"/>
          <ac:picMkLst>
            <pc:docMk/>
            <pc:sldMk cId="1805771551" sldId="302"/>
            <ac:picMk id="28" creationId="{77893D5E-4923-6DC5-E261-9575F749609D}"/>
          </ac:picMkLst>
        </pc:picChg>
        <pc:picChg chg="mod">
          <ac:chgData name="Sarah McLusky" userId="45bd615190ce9bcd" providerId="LiveId" clId="{BD9DC6EA-AB51-4E8D-A7F3-E374F2881E03}" dt="2023-06-07T14:37:12.978" v="1458" actId="207"/>
          <ac:picMkLst>
            <pc:docMk/>
            <pc:sldMk cId="1805771551" sldId="302"/>
            <ac:picMk id="30" creationId="{F8376C8A-A981-6D32-7507-D1526334DBE4}"/>
          </ac:picMkLst>
        </pc:picChg>
        <pc:picChg chg="mod">
          <ac:chgData name="Sarah McLusky" userId="45bd615190ce9bcd" providerId="LiveId" clId="{BD9DC6EA-AB51-4E8D-A7F3-E374F2881E03}" dt="2023-06-07T14:37:12.978" v="1458" actId="207"/>
          <ac:picMkLst>
            <pc:docMk/>
            <pc:sldMk cId="1805771551" sldId="302"/>
            <ac:picMk id="32" creationId="{1AFB9A39-9F4E-555E-7F3D-74EE06E5C76F}"/>
          </ac:picMkLst>
        </pc:picChg>
        <pc:picChg chg="mod">
          <ac:chgData name="Sarah McLusky" userId="45bd615190ce9bcd" providerId="LiveId" clId="{BD9DC6EA-AB51-4E8D-A7F3-E374F2881E03}" dt="2023-06-07T14:37:12.978" v="1458" actId="207"/>
          <ac:picMkLst>
            <pc:docMk/>
            <pc:sldMk cId="1805771551" sldId="302"/>
            <ac:picMk id="34" creationId="{D8D97C32-82DC-634D-F67A-E8E64585F5F1}"/>
          </ac:picMkLst>
        </pc:picChg>
        <pc:picChg chg="mod">
          <ac:chgData name="Sarah McLusky" userId="45bd615190ce9bcd" providerId="LiveId" clId="{BD9DC6EA-AB51-4E8D-A7F3-E374F2881E03}" dt="2023-06-07T14:37:12.978" v="1458" actId="207"/>
          <ac:picMkLst>
            <pc:docMk/>
            <pc:sldMk cId="1805771551" sldId="302"/>
            <ac:picMk id="36" creationId="{7A4CAD0F-3A60-4127-D23D-9906A08C84FE}"/>
          </ac:picMkLst>
        </pc:picChg>
        <pc:picChg chg="mod">
          <ac:chgData name="Sarah McLusky" userId="45bd615190ce9bcd" providerId="LiveId" clId="{BD9DC6EA-AB51-4E8D-A7F3-E374F2881E03}" dt="2023-06-07T14:37:12.978" v="1458" actId="207"/>
          <ac:picMkLst>
            <pc:docMk/>
            <pc:sldMk cId="1805771551" sldId="302"/>
            <ac:picMk id="38" creationId="{834904AE-46B2-6F76-DF5D-10BE4A1685AA}"/>
          </ac:picMkLst>
        </pc:picChg>
      </pc:sldChg>
      <pc:sldChg chg="delSp modSp mod">
        <pc:chgData name="Sarah McLusky" userId="45bd615190ce9bcd" providerId="LiveId" clId="{BD9DC6EA-AB51-4E8D-A7F3-E374F2881E03}" dt="2023-06-07T15:11:15.152" v="1658" actId="207"/>
        <pc:sldMkLst>
          <pc:docMk/>
          <pc:sldMk cId="3109934503" sldId="303"/>
        </pc:sldMkLst>
        <pc:spChg chg="mod">
          <ac:chgData name="Sarah McLusky" userId="45bd615190ce9bcd" providerId="LiveId" clId="{BD9DC6EA-AB51-4E8D-A7F3-E374F2881E03}" dt="2023-06-07T15:11:15.152" v="1658" actId="207"/>
          <ac:spMkLst>
            <pc:docMk/>
            <pc:sldMk cId="3109934503" sldId="303"/>
            <ac:spMk id="4" creationId="{F034BD7F-5A48-295F-EB69-1AE95D2EF89E}"/>
          </ac:spMkLst>
        </pc:spChg>
        <pc:spChg chg="del">
          <ac:chgData name="Sarah McLusky" userId="45bd615190ce9bcd" providerId="LiveId" clId="{BD9DC6EA-AB51-4E8D-A7F3-E374F2881E03}" dt="2023-06-07T13:34:51.468" v="560" actId="478"/>
          <ac:spMkLst>
            <pc:docMk/>
            <pc:sldMk cId="3109934503" sldId="303"/>
            <ac:spMk id="5" creationId="{9B142605-C000-09D2-58D2-9A681D6A2CB6}"/>
          </ac:spMkLst>
        </pc:spChg>
      </pc:sldChg>
      <pc:sldChg chg="delSp modSp mod">
        <pc:chgData name="Sarah McLusky" userId="45bd615190ce9bcd" providerId="LiveId" clId="{BD9DC6EA-AB51-4E8D-A7F3-E374F2881E03}" dt="2023-06-07T13:35:03.616" v="562" actId="207"/>
        <pc:sldMkLst>
          <pc:docMk/>
          <pc:sldMk cId="2320921906" sldId="304"/>
        </pc:sldMkLst>
        <pc:spChg chg="mod">
          <ac:chgData name="Sarah McLusky" userId="45bd615190ce9bcd" providerId="LiveId" clId="{BD9DC6EA-AB51-4E8D-A7F3-E374F2881E03}" dt="2023-06-07T13:35:03.616" v="562" actId="207"/>
          <ac:spMkLst>
            <pc:docMk/>
            <pc:sldMk cId="2320921906" sldId="304"/>
            <ac:spMk id="2" creationId="{2BE401AD-8A5C-094B-201E-45E4FEA929D5}"/>
          </ac:spMkLst>
        </pc:spChg>
        <pc:spChg chg="del">
          <ac:chgData name="Sarah McLusky" userId="45bd615190ce9bcd" providerId="LiveId" clId="{BD9DC6EA-AB51-4E8D-A7F3-E374F2881E03}" dt="2023-06-07T13:34:57.926" v="561" actId="478"/>
          <ac:spMkLst>
            <pc:docMk/>
            <pc:sldMk cId="2320921906" sldId="304"/>
            <ac:spMk id="6" creationId="{A67430BF-800A-3FE5-BF93-41B83983AAB0}"/>
          </ac:spMkLst>
        </pc:spChg>
      </pc:sldChg>
      <pc:sldChg chg="delSp modSp mod">
        <pc:chgData name="Sarah McLusky" userId="45bd615190ce9bcd" providerId="LiveId" clId="{BD9DC6EA-AB51-4E8D-A7F3-E374F2881E03}" dt="2023-06-07T13:35:11.274" v="564" actId="207"/>
        <pc:sldMkLst>
          <pc:docMk/>
          <pc:sldMk cId="3957827531" sldId="305"/>
        </pc:sldMkLst>
        <pc:spChg chg="mod">
          <ac:chgData name="Sarah McLusky" userId="45bd615190ce9bcd" providerId="LiveId" clId="{BD9DC6EA-AB51-4E8D-A7F3-E374F2881E03}" dt="2023-06-07T13:35:11.274" v="564" actId="207"/>
          <ac:spMkLst>
            <pc:docMk/>
            <pc:sldMk cId="3957827531" sldId="305"/>
            <ac:spMk id="2" creationId="{2BE401AD-8A5C-094B-201E-45E4FEA929D5}"/>
          </ac:spMkLst>
        </pc:spChg>
        <pc:spChg chg="del">
          <ac:chgData name="Sarah McLusky" userId="45bd615190ce9bcd" providerId="LiveId" clId="{BD9DC6EA-AB51-4E8D-A7F3-E374F2881E03}" dt="2023-06-07T13:35:08.558" v="563" actId="478"/>
          <ac:spMkLst>
            <pc:docMk/>
            <pc:sldMk cId="3957827531" sldId="305"/>
            <ac:spMk id="6" creationId="{A67430BF-800A-3FE5-BF93-41B83983AAB0}"/>
          </ac:spMkLst>
        </pc:spChg>
      </pc:sldChg>
      <pc:sldChg chg="delSp modSp mod">
        <pc:chgData name="Sarah McLusky" userId="45bd615190ce9bcd" providerId="LiveId" clId="{BD9DC6EA-AB51-4E8D-A7F3-E374F2881E03}" dt="2023-06-07T13:35:17.735" v="566" actId="207"/>
        <pc:sldMkLst>
          <pc:docMk/>
          <pc:sldMk cId="1758293549" sldId="306"/>
        </pc:sldMkLst>
        <pc:spChg chg="mod">
          <ac:chgData name="Sarah McLusky" userId="45bd615190ce9bcd" providerId="LiveId" clId="{BD9DC6EA-AB51-4E8D-A7F3-E374F2881E03}" dt="2023-06-07T13:35:17.735" v="566" actId="207"/>
          <ac:spMkLst>
            <pc:docMk/>
            <pc:sldMk cId="1758293549" sldId="306"/>
            <ac:spMk id="2" creationId="{2BE401AD-8A5C-094B-201E-45E4FEA929D5}"/>
          </ac:spMkLst>
        </pc:spChg>
        <pc:spChg chg="del">
          <ac:chgData name="Sarah McLusky" userId="45bd615190ce9bcd" providerId="LiveId" clId="{BD9DC6EA-AB51-4E8D-A7F3-E374F2881E03}" dt="2023-06-07T13:35:14.990" v="565" actId="478"/>
          <ac:spMkLst>
            <pc:docMk/>
            <pc:sldMk cId="1758293549" sldId="306"/>
            <ac:spMk id="6" creationId="{A67430BF-800A-3FE5-BF93-41B83983AAB0}"/>
          </ac:spMkLst>
        </pc:spChg>
      </pc:sldChg>
      <pc:sldChg chg="delSp modSp mod">
        <pc:chgData name="Sarah McLusky" userId="45bd615190ce9bcd" providerId="LiveId" clId="{BD9DC6EA-AB51-4E8D-A7F3-E374F2881E03}" dt="2023-06-07T13:35:23.918" v="568" actId="207"/>
        <pc:sldMkLst>
          <pc:docMk/>
          <pc:sldMk cId="878446564" sldId="307"/>
        </pc:sldMkLst>
        <pc:spChg chg="mod">
          <ac:chgData name="Sarah McLusky" userId="45bd615190ce9bcd" providerId="LiveId" clId="{BD9DC6EA-AB51-4E8D-A7F3-E374F2881E03}" dt="2023-06-07T13:35:23.918" v="568" actId="207"/>
          <ac:spMkLst>
            <pc:docMk/>
            <pc:sldMk cId="878446564" sldId="307"/>
            <ac:spMk id="2" creationId="{2BE401AD-8A5C-094B-201E-45E4FEA929D5}"/>
          </ac:spMkLst>
        </pc:spChg>
        <pc:spChg chg="del">
          <ac:chgData name="Sarah McLusky" userId="45bd615190ce9bcd" providerId="LiveId" clId="{BD9DC6EA-AB51-4E8D-A7F3-E374F2881E03}" dt="2023-06-07T13:35:21.126" v="567" actId="478"/>
          <ac:spMkLst>
            <pc:docMk/>
            <pc:sldMk cId="878446564" sldId="307"/>
            <ac:spMk id="6" creationId="{A67430BF-800A-3FE5-BF93-41B83983AAB0}"/>
          </ac:spMkLst>
        </pc:spChg>
      </pc:sldChg>
      <pc:sldChg chg="delSp modSp mod">
        <pc:chgData name="Sarah McLusky" userId="45bd615190ce9bcd" providerId="LiveId" clId="{BD9DC6EA-AB51-4E8D-A7F3-E374F2881E03}" dt="2023-06-07T13:35:29.671" v="570" actId="207"/>
        <pc:sldMkLst>
          <pc:docMk/>
          <pc:sldMk cId="3660196217" sldId="308"/>
        </pc:sldMkLst>
        <pc:spChg chg="mod">
          <ac:chgData name="Sarah McLusky" userId="45bd615190ce9bcd" providerId="LiveId" clId="{BD9DC6EA-AB51-4E8D-A7F3-E374F2881E03}" dt="2023-06-07T13:35:29.671" v="570" actId="207"/>
          <ac:spMkLst>
            <pc:docMk/>
            <pc:sldMk cId="3660196217" sldId="308"/>
            <ac:spMk id="2" creationId="{2BE401AD-8A5C-094B-201E-45E4FEA929D5}"/>
          </ac:spMkLst>
        </pc:spChg>
        <pc:spChg chg="del">
          <ac:chgData name="Sarah McLusky" userId="45bd615190ce9bcd" providerId="LiveId" clId="{BD9DC6EA-AB51-4E8D-A7F3-E374F2881E03}" dt="2023-06-07T13:35:27.334" v="569" actId="478"/>
          <ac:spMkLst>
            <pc:docMk/>
            <pc:sldMk cId="3660196217" sldId="308"/>
            <ac:spMk id="6" creationId="{A67430BF-800A-3FE5-BF93-41B83983AAB0}"/>
          </ac:spMkLst>
        </pc:spChg>
      </pc:sldChg>
      <pc:sldChg chg="delSp modSp mod">
        <pc:chgData name="Sarah McLusky" userId="45bd615190ce9bcd" providerId="LiveId" clId="{BD9DC6EA-AB51-4E8D-A7F3-E374F2881E03}" dt="2023-06-07T13:35:37.974" v="572" actId="478"/>
        <pc:sldMkLst>
          <pc:docMk/>
          <pc:sldMk cId="3896919586" sldId="309"/>
        </pc:sldMkLst>
        <pc:spChg chg="mod">
          <ac:chgData name="Sarah McLusky" userId="45bd615190ce9bcd" providerId="LiveId" clId="{BD9DC6EA-AB51-4E8D-A7F3-E374F2881E03}" dt="2023-06-07T13:35:36.250" v="571" actId="207"/>
          <ac:spMkLst>
            <pc:docMk/>
            <pc:sldMk cId="3896919586" sldId="309"/>
            <ac:spMk id="2" creationId="{2BE401AD-8A5C-094B-201E-45E4FEA929D5}"/>
          </ac:spMkLst>
        </pc:spChg>
        <pc:spChg chg="del">
          <ac:chgData name="Sarah McLusky" userId="45bd615190ce9bcd" providerId="LiveId" clId="{BD9DC6EA-AB51-4E8D-A7F3-E374F2881E03}" dt="2023-06-07T13:35:37.974" v="572" actId="478"/>
          <ac:spMkLst>
            <pc:docMk/>
            <pc:sldMk cId="3896919586" sldId="309"/>
            <ac:spMk id="6" creationId="{A67430BF-800A-3FE5-BF93-41B83983AAB0}"/>
          </ac:spMkLst>
        </pc:spChg>
      </pc:sldChg>
      <pc:sldChg chg="delSp modSp mod">
        <pc:chgData name="Sarah McLusky" userId="45bd615190ce9bcd" providerId="LiveId" clId="{BD9DC6EA-AB51-4E8D-A7F3-E374F2881E03}" dt="2023-06-07T13:35:43.690" v="574" actId="207"/>
        <pc:sldMkLst>
          <pc:docMk/>
          <pc:sldMk cId="1658001624" sldId="310"/>
        </pc:sldMkLst>
        <pc:spChg chg="mod">
          <ac:chgData name="Sarah McLusky" userId="45bd615190ce9bcd" providerId="LiveId" clId="{BD9DC6EA-AB51-4E8D-A7F3-E374F2881E03}" dt="2023-06-07T13:35:43.690" v="574" actId="207"/>
          <ac:spMkLst>
            <pc:docMk/>
            <pc:sldMk cId="1658001624" sldId="310"/>
            <ac:spMk id="2" creationId="{2BE401AD-8A5C-094B-201E-45E4FEA929D5}"/>
          </ac:spMkLst>
        </pc:spChg>
        <pc:spChg chg="del">
          <ac:chgData name="Sarah McLusky" userId="45bd615190ce9bcd" providerId="LiveId" clId="{BD9DC6EA-AB51-4E8D-A7F3-E374F2881E03}" dt="2023-06-07T13:35:41.207" v="573" actId="478"/>
          <ac:spMkLst>
            <pc:docMk/>
            <pc:sldMk cId="1658001624" sldId="310"/>
            <ac:spMk id="6" creationId="{A67430BF-800A-3FE5-BF93-41B83983AAB0}"/>
          </ac:spMkLst>
        </pc:spChg>
      </pc:sldChg>
      <pc:sldChg chg="modSp add mod">
        <pc:chgData name="Sarah McLusky" userId="45bd615190ce9bcd" providerId="LiveId" clId="{BD9DC6EA-AB51-4E8D-A7F3-E374F2881E03}" dt="2023-06-06T17:10:03.516" v="559" actId="20577"/>
        <pc:sldMkLst>
          <pc:docMk/>
          <pc:sldMk cId="1436251805" sldId="311"/>
        </pc:sldMkLst>
        <pc:spChg chg="mod">
          <ac:chgData name="Sarah McLusky" userId="45bd615190ce9bcd" providerId="LiveId" clId="{BD9DC6EA-AB51-4E8D-A7F3-E374F2881E03}" dt="2023-06-06T17:10:03.516" v="559" actId="20577"/>
          <ac:spMkLst>
            <pc:docMk/>
            <pc:sldMk cId="1436251805" sldId="311"/>
            <ac:spMk id="3" creationId="{CB5D2C9B-D075-CBC9-B540-FB4CF9DB9A08}"/>
          </ac:spMkLst>
        </pc:spChg>
        <pc:spChg chg="mod">
          <ac:chgData name="Sarah McLusky" userId="45bd615190ce9bcd" providerId="LiveId" clId="{BD9DC6EA-AB51-4E8D-A7F3-E374F2881E03}" dt="2023-06-06T17:09:44.883" v="552" actId="20577"/>
          <ac:spMkLst>
            <pc:docMk/>
            <pc:sldMk cId="1436251805" sldId="311"/>
            <ac:spMk id="10" creationId="{C7F75BCF-522F-5376-425A-A4EA0D484B13}"/>
          </ac:spMkLst>
        </pc:spChg>
      </pc:sldChg>
      <pc:sldChg chg="add ord">
        <pc:chgData name="Sarah McLusky" userId="45bd615190ce9bcd" providerId="LiveId" clId="{BD9DC6EA-AB51-4E8D-A7F3-E374F2881E03}" dt="2023-06-07T15:00:06.610" v="1587"/>
        <pc:sldMkLst>
          <pc:docMk/>
          <pc:sldMk cId="3657926074" sldId="312"/>
        </pc:sldMkLst>
      </pc:sldChg>
      <pc:sldChg chg="addSp delSp modSp add mod">
        <pc:chgData name="Sarah McLusky" userId="45bd615190ce9bcd" providerId="LiveId" clId="{BD9DC6EA-AB51-4E8D-A7F3-E374F2881E03}" dt="2023-06-06T17:07:30.056" v="539" actId="962"/>
        <pc:sldMkLst>
          <pc:docMk/>
          <pc:sldMk cId="744234540" sldId="313"/>
        </pc:sldMkLst>
        <pc:picChg chg="del">
          <ac:chgData name="Sarah McLusky" userId="45bd615190ce9bcd" providerId="LiveId" clId="{BD9DC6EA-AB51-4E8D-A7F3-E374F2881E03}" dt="2023-06-06T17:07:13.020" v="536" actId="478"/>
          <ac:picMkLst>
            <pc:docMk/>
            <pc:sldMk cId="744234540" sldId="313"/>
            <ac:picMk id="3" creationId="{AE8FC95B-3045-ABC0-4DA8-01E7C8827C7B}"/>
          </ac:picMkLst>
        </pc:picChg>
        <pc:picChg chg="add mod">
          <ac:chgData name="Sarah McLusky" userId="45bd615190ce9bcd" providerId="LiveId" clId="{BD9DC6EA-AB51-4E8D-A7F3-E374F2881E03}" dt="2023-06-06T17:07:30.056" v="539" actId="962"/>
          <ac:picMkLst>
            <pc:docMk/>
            <pc:sldMk cId="744234540" sldId="313"/>
            <ac:picMk id="4" creationId="{805D38BA-1E06-EA25-E926-A6EFE2F91B48}"/>
          </ac:picMkLst>
        </pc:picChg>
      </pc:sldChg>
      <pc:sldChg chg="addSp delSp modSp add mod delAnim modAnim">
        <pc:chgData name="Sarah McLusky" userId="45bd615190ce9bcd" providerId="LiveId" clId="{BD9DC6EA-AB51-4E8D-A7F3-E374F2881E03}" dt="2023-06-07T15:16:56.970" v="1663" actId="20577"/>
        <pc:sldMkLst>
          <pc:docMk/>
          <pc:sldMk cId="4041193794" sldId="314"/>
        </pc:sldMkLst>
        <pc:spChg chg="del">
          <ac:chgData name="Sarah McLusky" userId="45bd615190ce9bcd" providerId="LiveId" clId="{BD9DC6EA-AB51-4E8D-A7F3-E374F2881E03}" dt="2023-06-07T13:39:17.848" v="580" actId="478"/>
          <ac:spMkLst>
            <pc:docMk/>
            <pc:sldMk cId="4041193794" sldId="314"/>
            <ac:spMk id="2" creationId="{A312B3CA-FF29-B452-2868-99307F8063A1}"/>
          </ac:spMkLst>
        </pc:spChg>
        <pc:spChg chg="mod">
          <ac:chgData name="Sarah McLusky" userId="45bd615190ce9bcd" providerId="LiveId" clId="{BD9DC6EA-AB51-4E8D-A7F3-E374F2881E03}" dt="2023-06-07T14:51:19.204" v="1496" actId="113"/>
          <ac:spMkLst>
            <pc:docMk/>
            <pc:sldMk cId="4041193794" sldId="314"/>
            <ac:spMk id="4" creationId="{FAD92152-BB4C-F86C-0F50-123B32B64CF4}"/>
          </ac:spMkLst>
        </pc:spChg>
        <pc:spChg chg="add mod">
          <ac:chgData name="Sarah McLusky" userId="45bd615190ce9bcd" providerId="LiveId" clId="{BD9DC6EA-AB51-4E8D-A7F3-E374F2881E03}" dt="2023-06-07T13:48:07.574" v="873" actId="14100"/>
          <ac:spMkLst>
            <pc:docMk/>
            <pc:sldMk cId="4041193794" sldId="314"/>
            <ac:spMk id="5" creationId="{54463A31-F533-9685-0020-8A67FC77965B}"/>
          </ac:spMkLst>
        </pc:spChg>
        <pc:spChg chg="del">
          <ac:chgData name="Sarah McLusky" userId="45bd615190ce9bcd" providerId="LiveId" clId="{BD9DC6EA-AB51-4E8D-A7F3-E374F2881E03}" dt="2023-06-07T13:39:13.740" v="576" actId="478"/>
          <ac:spMkLst>
            <pc:docMk/>
            <pc:sldMk cId="4041193794" sldId="314"/>
            <ac:spMk id="6" creationId="{1723DFAD-881B-1C25-4E91-D5D57E309364}"/>
          </ac:spMkLst>
        </pc:spChg>
        <pc:spChg chg="del">
          <ac:chgData name="Sarah McLusky" userId="45bd615190ce9bcd" providerId="LiveId" clId="{BD9DC6EA-AB51-4E8D-A7F3-E374F2881E03}" dt="2023-06-07T13:39:19.678" v="581" actId="478"/>
          <ac:spMkLst>
            <pc:docMk/>
            <pc:sldMk cId="4041193794" sldId="314"/>
            <ac:spMk id="7" creationId="{F4192659-049C-3ABD-1B92-837F16A77297}"/>
          </ac:spMkLst>
        </pc:spChg>
        <pc:spChg chg="add mod">
          <ac:chgData name="Sarah McLusky" userId="45bd615190ce9bcd" providerId="LiveId" clId="{BD9DC6EA-AB51-4E8D-A7F3-E374F2881E03}" dt="2023-06-07T15:16:56.970" v="1663" actId="20577"/>
          <ac:spMkLst>
            <pc:docMk/>
            <pc:sldMk cId="4041193794" sldId="314"/>
            <ac:spMk id="8" creationId="{16DAD75D-9644-CA44-6F9A-6E3A8A8CE88A}"/>
          </ac:spMkLst>
        </pc:spChg>
        <pc:spChg chg="del">
          <ac:chgData name="Sarah McLusky" userId="45bd615190ce9bcd" providerId="LiveId" clId="{BD9DC6EA-AB51-4E8D-A7F3-E374F2881E03}" dt="2023-06-07T13:39:17.199" v="579" actId="478"/>
          <ac:spMkLst>
            <pc:docMk/>
            <pc:sldMk cId="4041193794" sldId="314"/>
            <ac:spMk id="10" creationId="{E698AF89-3CB7-D76F-6524-F7A7008DA1D2}"/>
          </ac:spMkLst>
        </pc:spChg>
        <pc:spChg chg="del">
          <ac:chgData name="Sarah McLusky" userId="45bd615190ce9bcd" providerId="LiveId" clId="{BD9DC6EA-AB51-4E8D-A7F3-E374F2881E03}" dt="2023-06-07T13:39:16.495" v="578" actId="478"/>
          <ac:spMkLst>
            <pc:docMk/>
            <pc:sldMk cId="4041193794" sldId="314"/>
            <ac:spMk id="14" creationId="{452E91E1-72A6-0302-4D76-7B152ED597AD}"/>
          </ac:spMkLst>
        </pc:spChg>
        <pc:spChg chg="mod">
          <ac:chgData name="Sarah McLusky" userId="45bd615190ce9bcd" providerId="LiveId" clId="{BD9DC6EA-AB51-4E8D-A7F3-E374F2881E03}" dt="2023-06-07T13:50:29.274" v="941" actId="14100"/>
          <ac:spMkLst>
            <pc:docMk/>
            <pc:sldMk cId="4041193794" sldId="314"/>
            <ac:spMk id="20" creationId="{5D48E8CD-F9BA-0AC2-808A-AAD29E18AEF7}"/>
          </ac:spMkLst>
        </pc:spChg>
        <pc:picChg chg="del">
          <ac:chgData name="Sarah McLusky" userId="45bd615190ce9bcd" providerId="LiveId" clId="{BD9DC6EA-AB51-4E8D-A7F3-E374F2881E03}" dt="2023-06-07T13:39:14.847" v="577" actId="478"/>
          <ac:picMkLst>
            <pc:docMk/>
            <pc:sldMk cId="4041193794" sldId="314"/>
            <ac:picMk id="17" creationId="{5753D8AC-27B3-4F5C-92F0-1B94D9766F79}"/>
          </ac:picMkLst>
        </pc:picChg>
        <pc:cxnChg chg="del">
          <ac:chgData name="Sarah McLusky" userId="45bd615190ce9bcd" providerId="LiveId" clId="{BD9DC6EA-AB51-4E8D-A7F3-E374F2881E03}" dt="2023-06-07T13:39:20.887" v="582" actId="478"/>
          <ac:cxnSpMkLst>
            <pc:docMk/>
            <pc:sldMk cId="4041193794" sldId="314"/>
            <ac:cxnSpMk id="16" creationId="{650D7673-36A0-99FF-97D0-2F5E1783862A}"/>
          </ac:cxnSpMkLst>
        </pc:cxnChg>
      </pc:sldChg>
      <pc:sldMasterChg chg="modSp">
        <pc:chgData name="Sarah McLusky" userId="45bd615190ce9bcd" providerId="LiveId" clId="{BD9DC6EA-AB51-4E8D-A7F3-E374F2881E03}" dt="2023-06-06T16:21:46.495" v="0" actId="16037"/>
        <pc:sldMasterMkLst>
          <pc:docMk/>
          <pc:sldMasterMk cId="579076214" sldId="2147483648"/>
        </pc:sldMasterMkLst>
        <pc:spChg chg="mod">
          <ac:chgData name="Sarah McLusky" userId="45bd615190ce9bcd" providerId="LiveId" clId="{BD9DC6EA-AB51-4E8D-A7F3-E374F2881E03}" dt="2023-06-06T16:21:46.495" v="0" actId="16037"/>
          <ac:spMkLst>
            <pc:docMk/>
            <pc:sldMasterMk cId="579076214" sldId="2147483648"/>
            <ac:spMk id="2" creationId="{26DFA8BB-9F56-5830-AEF6-64DA62B19B7E}"/>
          </ac:spMkLst>
        </pc:sp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5B1DA-778C-4B63-84E0-0C264BAE95E8}" type="datetimeFigureOut">
              <a:rPr lang="en-GB" smtClean="0"/>
              <a:t>14/06/2023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7C0548-50C8-4536-BF26-F9C81C4B3D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0206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281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98116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82225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48647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51043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58325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37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43353-1D9F-7E94-4DF6-6EA7B4DC8F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11F878-5196-1DF1-CD1F-52519A07BD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DDF124-07F2-6F84-FA8F-07A467AEE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14/06/2023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BA4C78-F35C-4D03-ADC6-05396ADA2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8A57C1-5FE5-BA08-08F0-CBA2B886B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9071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B2B83-5472-06C8-9301-A9A8D0E4F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15580B-D75C-E6A1-9A32-6A67063D80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5C416-9503-469B-BF75-077AE4791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14/06/2023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AC68C4-3908-1756-D241-B40BFAFA8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5D14DE-A8EB-8DD8-EE01-32980230D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677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67B801-EB80-3C1A-8620-1F64B8F736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82CDF6-0840-28E7-2EB9-EE42A5523F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2E0A84-2515-9B40-4B7A-82F0648F2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14/06/2023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F59642-763D-6974-111A-FFFCB44D0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E63C3D-D6BE-76E6-92F7-03848F8A0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5829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640EF-CF46-735B-F5A9-AF0FC06C9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CC911C-1640-0569-0E78-59124979B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9D5768-69F7-7086-1F87-A7D5E46D3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14/06/2023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341D04-0B9C-A43D-A944-F3833A8AF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53DAC8-0385-614B-C168-C56EF4F1A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587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95CC0-3D71-F2FB-29D1-0073D2C9E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1ECEF4-2527-7358-0EF0-2E9A5448E8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0A334-33D8-3081-48A8-6031C83B6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14/06/2023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3BB308-419F-4625-4CDA-531CA73C9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5D274B-621D-C07F-B957-F368C9314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723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2F2FC-0100-16D6-44B5-E6823F279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DAD56-6083-4CE3-65DD-466E5D4F1A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07F0A-F7AB-37F9-8032-D5CBBC7EBC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E85ECE-31D7-7E77-D847-EF0DB53D6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14/06/2023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C5A1D7-E993-7723-63A0-9DADF2C57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351A10-9E54-5267-99F2-F16A5EBCB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2061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14F46-2050-E276-FF23-38D3C1C00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3C2173-713E-9B42-A1CC-1FAB7EC38A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967ABD-647E-104D-B928-13DA0CE6DF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7B0480-A3EC-C3CA-FFE7-E078DFBA74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CF76DD-A11C-52C9-F927-74CF56C48B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8E92F6-3BB9-509D-F1C5-778D15ACA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14/06/2023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82B164-D2DC-9F05-6057-1947F0FB4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571363-7766-3949-CA0C-426242B7F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9701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52985-84A2-F1EF-800D-A5231CD22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E24C45-92BD-61BD-F9CB-F145B5711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14/06/2023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9C30D1-5381-55F1-C2B0-51EDC5CD3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22C8D4-8D40-7258-F0B8-F95F7B59E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006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0B27D2-C7B6-2DEA-9701-30B08A9A4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14/06/2023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08DDC7-C68E-B1A0-5461-6F9D883AB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AE0A88-BB67-3140-3D9A-533CEB4F1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232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7D3EC-B227-4688-FCF4-D2D00EF1E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A425A0-5971-ACC3-A5E4-9CBEC90CC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519F4F-81C9-F11F-4AF9-FD7605FE35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D6DCD5-A22B-1301-D166-8D94FB7E3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14/06/2023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16BFCA-D4AF-2A34-AA78-878525F49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9773D3-0E5C-485F-C778-17A80DC62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613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4B1FC-9C77-49CA-BA57-AE1F34957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B2F360-05F9-1FBD-F92B-93DE5EF8E2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817116-36AE-8950-9DAF-B517579A87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2D5444-114A-1A84-FBB9-B92595072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14/06/2023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8EABDD-8DBD-0827-86DC-D8A90C2F9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5B19F6-8628-F06A-8C4E-B3F0EF7B2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2647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DFA8BB-9F56-5830-AEF6-64DA62B19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167F4B-33ED-CB71-18BF-7DA7494FFC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069B88-3B41-5D9C-A370-6A02B368F5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C0D16-2E62-420A-BF32-F2CAA846A668}" type="datetimeFigureOut">
              <a:rPr lang="en-GB" smtClean="0"/>
              <a:t>14/06/2023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F14CED-7182-D6E9-84EB-05256F5EB0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65343B-98FA-E64D-EEF1-AC668F425D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907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17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hyperlink" Target="https://www.youtube.com/watch?v=_8RI6KZ9R_g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24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23.sv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7.svg"/><Relationship Id="rId18" Type="http://schemas.openxmlformats.org/officeDocument/2006/relationships/image" Target="../media/image42.png"/><Relationship Id="rId26" Type="http://schemas.openxmlformats.org/officeDocument/2006/relationships/image" Target="../media/image50.png"/><Relationship Id="rId21" Type="http://schemas.openxmlformats.org/officeDocument/2006/relationships/image" Target="../media/image45.svg"/><Relationship Id="rId34" Type="http://schemas.openxmlformats.org/officeDocument/2006/relationships/image" Target="../media/image58.png"/><Relationship Id="rId7" Type="http://schemas.openxmlformats.org/officeDocument/2006/relationships/image" Target="../media/image31.svg"/><Relationship Id="rId12" Type="http://schemas.openxmlformats.org/officeDocument/2006/relationships/image" Target="../media/image36.png"/><Relationship Id="rId17" Type="http://schemas.openxmlformats.org/officeDocument/2006/relationships/image" Target="../media/image41.svg"/><Relationship Id="rId25" Type="http://schemas.openxmlformats.org/officeDocument/2006/relationships/image" Target="../media/image49.svg"/><Relationship Id="rId33" Type="http://schemas.openxmlformats.org/officeDocument/2006/relationships/image" Target="../media/image57.svg"/><Relationship Id="rId2" Type="http://schemas.openxmlformats.org/officeDocument/2006/relationships/image" Target="../media/image26.png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29" Type="http://schemas.openxmlformats.org/officeDocument/2006/relationships/image" Target="../media/image5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5.svg"/><Relationship Id="rId24" Type="http://schemas.openxmlformats.org/officeDocument/2006/relationships/image" Target="../media/image48.png"/><Relationship Id="rId32" Type="http://schemas.openxmlformats.org/officeDocument/2006/relationships/image" Target="../media/image56.png"/><Relationship Id="rId37" Type="http://schemas.openxmlformats.org/officeDocument/2006/relationships/image" Target="../media/image61.svg"/><Relationship Id="rId5" Type="http://schemas.openxmlformats.org/officeDocument/2006/relationships/image" Target="../media/image29.svg"/><Relationship Id="rId15" Type="http://schemas.openxmlformats.org/officeDocument/2006/relationships/image" Target="../media/image39.svg"/><Relationship Id="rId23" Type="http://schemas.openxmlformats.org/officeDocument/2006/relationships/image" Target="../media/image47.svg"/><Relationship Id="rId28" Type="http://schemas.openxmlformats.org/officeDocument/2006/relationships/image" Target="../media/image52.png"/><Relationship Id="rId36" Type="http://schemas.openxmlformats.org/officeDocument/2006/relationships/image" Target="../media/image60.png"/><Relationship Id="rId10" Type="http://schemas.openxmlformats.org/officeDocument/2006/relationships/image" Target="../media/image34.png"/><Relationship Id="rId19" Type="http://schemas.openxmlformats.org/officeDocument/2006/relationships/image" Target="../media/image43.svg"/><Relationship Id="rId31" Type="http://schemas.openxmlformats.org/officeDocument/2006/relationships/image" Target="../media/image55.svg"/><Relationship Id="rId4" Type="http://schemas.openxmlformats.org/officeDocument/2006/relationships/image" Target="../media/image28.png"/><Relationship Id="rId9" Type="http://schemas.openxmlformats.org/officeDocument/2006/relationships/image" Target="../media/image33.svg"/><Relationship Id="rId14" Type="http://schemas.openxmlformats.org/officeDocument/2006/relationships/image" Target="../media/image38.png"/><Relationship Id="rId22" Type="http://schemas.openxmlformats.org/officeDocument/2006/relationships/image" Target="../media/image46.png"/><Relationship Id="rId27" Type="http://schemas.openxmlformats.org/officeDocument/2006/relationships/image" Target="../media/image51.svg"/><Relationship Id="rId30" Type="http://schemas.openxmlformats.org/officeDocument/2006/relationships/image" Target="../media/image54.png"/><Relationship Id="rId35" Type="http://schemas.openxmlformats.org/officeDocument/2006/relationships/image" Target="../media/image59.svg"/><Relationship Id="rId8" Type="http://schemas.openxmlformats.org/officeDocument/2006/relationships/image" Target="../media/image32.png"/><Relationship Id="rId3" Type="http://schemas.openxmlformats.org/officeDocument/2006/relationships/image" Target="../media/image27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air.plumelabs.com/air-quality-map" TargetMode="External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6.gif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hyperlink" Target="https://www.youtube.com/watch?v=f_xnopMf3p8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standing in a field&#10;&#10;Description automatically generated with medium confidence">
            <a:extLst>
              <a:ext uri="{FF2B5EF4-FFF2-40B4-BE49-F238E27FC236}">
                <a16:creationId xmlns:a16="http://schemas.microsoft.com/office/drawing/2014/main" id="{C0FCB440-8690-C1A1-FDC9-9C6ACF2152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070845-F6E2-B684-66DC-0E2FE52418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4883"/>
            <a:ext cx="5775649" cy="1501500"/>
          </a:xfrm>
        </p:spPr>
        <p:txBody>
          <a:bodyPr>
            <a:normAutofit/>
          </a:bodyPr>
          <a:lstStyle/>
          <a:p>
            <a:r>
              <a:rPr lang="en-US" sz="8000" b="1" dirty="0">
                <a:solidFill>
                  <a:schemeClr val="accent1"/>
                </a:solidFill>
              </a:rPr>
              <a:t>Air Quality</a:t>
            </a:r>
            <a:endParaRPr lang="en-GB" sz="8000" b="1" dirty="0">
              <a:solidFill>
                <a:schemeClr val="accent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6C7CFE-3AD1-1D90-BA8F-E1654AE26A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52" y="234123"/>
            <a:ext cx="4752197" cy="621618"/>
          </a:xfrm>
        </p:spPr>
        <p:txBody>
          <a:bodyPr>
            <a:normAutofit fontScale="92500"/>
          </a:bodyPr>
          <a:lstStyle/>
          <a:p>
            <a:pPr algn="l"/>
            <a:r>
              <a:rPr lang="en-US" sz="2800" b="1" dirty="0">
                <a:solidFill>
                  <a:schemeClr val="accent1"/>
                </a:solidFill>
              </a:rPr>
              <a:t>Age 11-14 (UK Key Stage 3)</a:t>
            </a:r>
          </a:p>
        </p:txBody>
      </p:sp>
    </p:spTree>
    <p:extLst>
      <p:ext uri="{BB962C8B-B14F-4D97-AF65-F5344CB8AC3E}">
        <p14:creationId xmlns:p14="http://schemas.microsoft.com/office/powerpoint/2010/main" val="1314199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pollution, smoke, cloud, clouds&#10;&#10;Description automatically generated">
            <a:extLst>
              <a:ext uri="{FF2B5EF4-FFF2-40B4-BE49-F238E27FC236}">
                <a16:creationId xmlns:a16="http://schemas.microsoft.com/office/drawing/2014/main" id="{B70024C3-1F2D-1491-FA28-0C70BB2A30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1513F5BF-F7FA-7473-0F2D-B35C00866254}"/>
              </a:ext>
            </a:extLst>
          </p:cNvPr>
          <p:cNvGrpSpPr/>
          <p:nvPr/>
        </p:nvGrpSpPr>
        <p:grpSpPr>
          <a:xfrm>
            <a:off x="696565" y="2212666"/>
            <a:ext cx="2720274" cy="1950701"/>
            <a:chOff x="730693" y="1851446"/>
            <a:chExt cx="2720274" cy="1950701"/>
          </a:xfrm>
          <a:solidFill>
            <a:schemeClr val="accent3"/>
          </a:solidFill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CB5247FD-5BC6-8D1A-38D9-641CBA98CCC0}"/>
                </a:ext>
              </a:extLst>
            </p:cNvPr>
            <p:cNvSpPr/>
            <p:nvPr/>
          </p:nvSpPr>
          <p:spPr>
            <a:xfrm>
              <a:off x="1484807" y="1851446"/>
              <a:ext cx="1188000" cy="1188000"/>
            </a:xfrm>
            <a:prstGeom prst="ellipse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O</a:t>
              </a:r>
              <a:endParaRPr lang="en-GB" sz="3600" b="1" dirty="0"/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EA527233-65F5-96CD-89CC-26CAB9239C50}"/>
                </a:ext>
              </a:extLst>
            </p:cNvPr>
            <p:cNvSpPr/>
            <p:nvPr/>
          </p:nvSpPr>
          <p:spPr>
            <a:xfrm>
              <a:off x="730693" y="2614147"/>
              <a:ext cx="1188000" cy="1188000"/>
            </a:xfrm>
            <a:prstGeom prst="ellipse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O</a:t>
              </a:r>
              <a:endParaRPr lang="en-GB" sz="3600" b="1" dirty="0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5975A07-6126-FF1B-B4B6-555B1C7B654B}"/>
                </a:ext>
              </a:extLst>
            </p:cNvPr>
            <p:cNvSpPr/>
            <p:nvPr/>
          </p:nvSpPr>
          <p:spPr>
            <a:xfrm>
              <a:off x="2262967" y="2584602"/>
              <a:ext cx="1188000" cy="1188000"/>
            </a:xfrm>
            <a:prstGeom prst="ellipse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O</a:t>
              </a:r>
              <a:endParaRPr lang="en-GB" b="1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9FE67ED-9AD6-1913-1FCC-973DA25CBD5D}"/>
              </a:ext>
            </a:extLst>
          </p:cNvPr>
          <p:cNvSpPr txBox="1"/>
          <p:nvPr/>
        </p:nvSpPr>
        <p:spPr>
          <a:xfrm>
            <a:off x="997681" y="4409305"/>
            <a:ext cx="2248388" cy="523220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2"/>
                </a:solidFill>
              </a:rPr>
              <a:t>Ozone (O</a:t>
            </a:r>
            <a:r>
              <a:rPr lang="en-US" sz="2800" b="1" baseline="-25000" dirty="0">
                <a:solidFill>
                  <a:schemeClr val="tx2"/>
                </a:solidFill>
              </a:rPr>
              <a:t>3</a:t>
            </a:r>
            <a:r>
              <a:rPr lang="en-US" sz="2800" b="1" dirty="0">
                <a:solidFill>
                  <a:schemeClr val="tx2"/>
                </a:solidFill>
              </a:rPr>
              <a:t>)</a:t>
            </a:r>
            <a:endParaRPr lang="en-GB" sz="2800" b="1" dirty="0">
              <a:solidFill>
                <a:schemeClr val="tx2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C7582F6-76C7-5FF1-927D-8E346B3C9A49}"/>
              </a:ext>
            </a:extLst>
          </p:cNvPr>
          <p:cNvGrpSpPr/>
          <p:nvPr/>
        </p:nvGrpSpPr>
        <p:grpSpPr>
          <a:xfrm>
            <a:off x="4452963" y="4014795"/>
            <a:ext cx="2788185" cy="1907224"/>
            <a:chOff x="4443287" y="3764554"/>
            <a:chExt cx="2788185" cy="190722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05A39AE-38C8-54FE-E057-8C2B530EF98D}"/>
                </a:ext>
              </a:extLst>
            </p:cNvPr>
            <p:cNvSpPr/>
            <p:nvPr/>
          </p:nvSpPr>
          <p:spPr>
            <a:xfrm>
              <a:off x="5219102" y="3764554"/>
              <a:ext cx="1188000" cy="1188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S</a:t>
              </a:r>
              <a:endParaRPr lang="en-GB" sz="3600" b="1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BF51E82-FE3E-E68A-569E-AEC61E503DF0}"/>
                </a:ext>
              </a:extLst>
            </p:cNvPr>
            <p:cNvSpPr/>
            <p:nvPr/>
          </p:nvSpPr>
          <p:spPr>
            <a:xfrm>
              <a:off x="4443287" y="4476200"/>
              <a:ext cx="1188000" cy="11880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O</a:t>
              </a:r>
              <a:endParaRPr lang="en-GB" sz="3600" b="1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CEC6BA4-AA44-0E42-C50C-2CF4A5BAC247}"/>
                </a:ext>
              </a:extLst>
            </p:cNvPr>
            <p:cNvSpPr/>
            <p:nvPr/>
          </p:nvSpPr>
          <p:spPr>
            <a:xfrm>
              <a:off x="6043472" y="4483778"/>
              <a:ext cx="1188000" cy="11880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O</a:t>
              </a:r>
              <a:endParaRPr lang="en-GB" b="1" dirty="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2CF35601-C948-CD11-A78A-B6788E4F55A6}"/>
              </a:ext>
            </a:extLst>
          </p:cNvPr>
          <p:cNvSpPr txBox="1"/>
          <p:nvPr/>
        </p:nvSpPr>
        <p:spPr>
          <a:xfrm>
            <a:off x="3893704" y="6115546"/>
            <a:ext cx="3906705" cy="523220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2"/>
                </a:solidFill>
              </a:rPr>
              <a:t>Sulphur Dioxide (SO</a:t>
            </a:r>
            <a:r>
              <a:rPr lang="en-US" sz="2800" b="1" baseline="-25000" dirty="0">
                <a:solidFill>
                  <a:schemeClr val="tx2"/>
                </a:solidFill>
              </a:rPr>
              <a:t>2</a:t>
            </a:r>
            <a:r>
              <a:rPr lang="en-US" sz="2800" b="1" dirty="0">
                <a:solidFill>
                  <a:schemeClr val="tx2"/>
                </a:solidFill>
              </a:rPr>
              <a:t>)</a:t>
            </a:r>
            <a:endParaRPr lang="en-GB" sz="2800" b="1" dirty="0">
              <a:solidFill>
                <a:schemeClr val="tx2"/>
              </a:solidFill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A1D8F1F-6A5A-605C-4599-09BA6DA0DF19}"/>
              </a:ext>
            </a:extLst>
          </p:cNvPr>
          <p:cNvGrpSpPr/>
          <p:nvPr/>
        </p:nvGrpSpPr>
        <p:grpSpPr>
          <a:xfrm>
            <a:off x="8406672" y="2033000"/>
            <a:ext cx="2796942" cy="1950702"/>
            <a:chOff x="8265392" y="1851445"/>
            <a:chExt cx="2796942" cy="1950702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B23C94E7-8DF9-03EF-1CE7-3077BD118D2F}"/>
                </a:ext>
              </a:extLst>
            </p:cNvPr>
            <p:cNvSpPr/>
            <p:nvPr/>
          </p:nvSpPr>
          <p:spPr>
            <a:xfrm>
              <a:off x="9069863" y="1851445"/>
              <a:ext cx="1188000" cy="11880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N</a:t>
              </a:r>
              <a:endParaRPr lang="en-GB" sz="3600" b="1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DF44EC0-1F58-5C4C-626C-C89C44D79A86}"/>
                </a:ext>
              </a:extLst>
            </p:cNvPr>
            <p:cNvSpPr/>
            <p:nvPr/>
          </p:nvSpPr>
          <p:spPr>
            <a:xfrm>
              <a:off x="8265392" y="2614147"/>
              <a:ext cx="1188000" cy="11880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O</a:t>
              </a:r>
              <a:endParaRPr lang="en-GB" sz="3600" b="1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196F1029-1455-AE51-A1CF-304859CDFF7D}"/>
                </a:ext>
              </a:extLst>
            </p:cNvPr>
            <p:cNvSpPr/>
            <p:nvPr/>
          </p:nvSpPr>
          <p:spPr>
            <a:xfrm>
              <a:off x="9874334" y="2614147"/>
              <a:ext cx="1188000" cy="11880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O</a:t>
              </a:r>
              <a:endParaRPr lang="en-GB" b="1" dirty="0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8A719984-6D07-B64D-41A7-D7177A3DE68A}"/>
              </a:ext>
            </a:extLst>
          </p:cNvPr>
          <p:cNvSpPr txBox="1"/>
          <p:nvPr/>
        </p:nvSpPr>
        <p:spPr>
          <a:xfrm>
            <a:off x="7733973" y="4199917"/>
            <a:ext cx="4142341" cy="523220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2"/>
                </a:solidFill>
              </a:rPr>
              <a:t>Nitrogen Dioxide (NO</a:t>
            </a:r>
            <a:r>
              <a:rPr lang="en-US" sz="2800" b="1" baseline="-25000" dirty="0">
                <a:solidFill>
                  <a:schemeClr val="tx2"/>
                </a:solidFill>
              </a:rPr>
              <a:t>2</a:t>
            </a:r>
            <a:r>
              <a:rPr lang="en-US" sz="2800" b="1" dirty="0">
                <a:solidFill>
                  <a:schemeClr val="tx2"/>
                </a:solidFill>
              </a:rPr>
              <a:t>)</a:t>
            </a:r>
            <a:endParaRPr lang="en-GB" sz="2800" b="1" dirty="0">
              <a:solidFill>
                <a:schemeClr val="tx2"/>
              </a:solidFill>
            </a:endParaRPr>
          </a:p>
        </p:txBody>
      </p:sp>
      <p:sp>
        <p:nvSpPr>
          <p:cNvPr id="35" name="Cloud 34">
            <a:extLst>
              <a:ext uri="{FF2B5EF4-FFF2-40B4-BE49-F238E27FC236}">
                <a16:creationId xmlns:a16="http://schemas.microsoft.com/office/drawing/2014/main" id="{71A1B28F-25C5-AF6D-827C-9CCCF33FDAAB}"/>
              </a:ext>
            </a:extLst>
          </p:cNvPr>
          <p:cNvSpPr/>
          <p:nvPr/>
        </p:nvSpPr>
        <p:spPr>
          <a:xfrm>
            <a:off x="3819074" y="370355"/>
            <a:ext cx="4268718" cy="2637996"/>
          </a:xfrm>
          <a:prstGeom prst="cloud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accent1"/>
                </a:solidFill>
              </a:rPr>
              <a:t>Harmful Gases</a:t>
            </a:r>
            <a:endParaRPr lang="en-GB" sz="4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002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0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space, universe, star, nebula&#10;&#10;Description automatically generated">
            <a:extLst>
              <a:ext uri="{FF2B5EF4-FFF2-40B4-BE49-F238E27FC236}">
                <a16:creationId xmlns:a16="http://schemas.microsoft.com/office/drawing/2014/main" id="{46E251EC-0F3B-3D28-EBA2-86912B7CBC2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duotone>
              <a:prstClr val="black"/>
              <a:schemeClr val="accent1">
                <a:tint val="45000"/>
                <a:satMod val="400000"/>
              </a:schemeClr>
            </a:duotone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81639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DDF7247-EC85-3854-02C3-C06EEF55B8CC}"/>
              </a:ext>
            </a:extLst>
          </p:cNvPr>
          <p:cNvSpPr txBox="1"/>
          <p:nvPr/>
        </p:nvSpPr>
        <p:spPr>
          <a:xfrm>
            <a:off x="4349536" y="1017174"/>
            <a:ext cx="73743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</a:rPr>
              <a:t>Anything solid or liquid suspended in air</a:t>
            </a:r>
            <a:endParaRPr lang="en-GB" sz="48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D5F6D1-037D-0CDB-E820-6822B2FFB925}"/>
              </a:ext>
            </a:extLst>
          </p:cNvPr>
          <p:cNvSpPr txBox="1"/>
          <p:nvPr/>
        </p:nvSpPr>
        <p:spPr>
          <a:xfrm>
            <a:off x="227956" y="3291667"/>
            <a:ext cx="4528458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highlight>
                  <a:srgbClr val="CB0035"/>
                </a:highlight>
              </a:rPr>
              <a:t>Combustion by-products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Ash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Fumes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Soot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Tar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Volatile organic compounds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B6B6EE-727B-F320-CFE4-036051E55880}"/>
              </a:ext>
            </a:extLst>
          </p:cNvPr>
          <p:cNvSpPr txBox="1"/>
          <p:nvPr/>
        </p:nvSpPr>
        <p:spPr>
          <a:xfrm>
            <a:off x="8957849" y="3291667"/>
            <a:ext cx="329882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highlight>
                  <a:srgbClr val="CB0035"/>
                </a:highlight>
              </a:rPr>
              <a:t>Natural particles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Dust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Pollen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Spores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Sea salt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4E9311-FB8A-3614-7EBF-BE2786ACEE48}"/>
              </a:ext>
            </a:extLst>
          </p:cNvPr>
          <p:cNvSpPr txBox="1"/>
          <p:nvPr/>
        </p:nvSpPr>
        <p:spPr>
          <a:xfrm>
            <a:off x="5037262" y="3291667"/>
            <a:ext cx="3672396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highlight>
                  <a:srgbClr val="CB0035"/>
                </a:highlight>
              </a:rPr>
              <a:t>Man-made materials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Metal dust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Flour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Aerosols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Volatile liquids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EEFFCF9-F549-7431-A6F3-07B0A0F0FDC5}"/>
              </a:ext>
            </a:extLst>
          </p:cNvPr>
          <p:cNvGrpSpPr/>
          <p:nvPr/>
        </p:nvGrpSpPr>
        <p:grpSpPr>
          <a:xfrm>
            <a:off x="5589363" y="5812971"/>
            <a:ext cx="6607629" cy="1045029"/>
            <a:chOff x="5589363" y="5715000"/>
            <a:chExt cx="6607629" cy="1045029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65D7F6E-50B7-5F09-F500-77FE76D27225}"/>
                </a:ext>
              </a:extLst>
            </p:cNvPr>
            <p:cNvSpPr/>
            <p:nvPr/>
          </p:nvSpPr>
          <p:spPr>
            <a:xfrm>
              <a:off x="5589363" y="5715000"/>
              <a:ext cx="6607629" cy="104502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2AC77E9-B621-0F95-1D74-68A331538028}"/>
                </a:ext>
              </a:extLst>
            </p:cNvPr>
            <p:cNvSpPr/>
            <p:nvPr/>
          </p:nvSpPr>
          <p:spPr>
            <a:xfrm>
              <a:off x="6841220" y="5786155"/>
              <a:ext cx="5340419" cy="87149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200" b="1" dirty="0">
                  <a:solidFill>
                    <a:schemeClr val="accent1"/>
                  </a:solidFill>
                </a:rPr>
                <a:t>Watch Video – good and bad particles </a:t>
              </a:r>
              <a:r>
                <a:rPr lang="en-US" sz="1400" b="1" dirty="0">
                  <a:solidFill>
                    <a:schemeClr val="accent1"/>
                  </a:solidFill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https://www.youtube.com/watch?v=_8RI6KZ9R_g</a:t>
              </a:r>
              <a:endParaRPr lang="en-GB" sz="2400" b="1" dirty="0">
                <a:solidFill>
                  <a:schemeClr val="accent1"/>
                </a:solidFill>
              </a:endParaRPr>
            </a:p>
          </p:txBody>
        </p:sp>
        <p:pic>
          <p:nvPicPr>
            <p:cNvPr id="14" name="Graphic 13" descr="Play with solid fill">
              <a:extLst>
                <a:ext uri="{FF2B5EF4-FFF2-40B4-BE49-F238E27FC236}">
                  <a16:creationId xmlns:a16="http://schemas.microsoft.com/office/drawing/2014/main" id="{9E6E5EF8-1B24-0D48-8E80-3782C1D566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787758" y="5987566"/>
              <a:ext cx="549884" cy="549884"/>
            </a:xfrm>
            <a:prstGeom prst="rect">
              <a:avLst/>
            </a:prstGeom>
          </p:spPr>
        </p:pic>
        <p:pic>
          <p:nvPicPr>
            <p:cNvPr id="15" name="Graphic 14" descr="Pause with solid fill">
              <a:extLst>
                <a:ext uri="{FF2B5EF4-FFF2-40B4-BE49-F238E27FC236}">
                  <a16:creationId xmlns:a16="http://schemas.microsoft.com/office/drawing/2014/main" id="{CC4FD39F-1773-3081-ED4F-C3C1977BCBE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242314" y="5987566"/>
              <a:ext cx="550800" cy="550800"/>
            </a:xfrm>
            <a:prstGeom prst="rect">
              <a:avLst/>
            </a:prstGeom>
          </p:spPr>
        </p:pic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DB36F697-7D3D-329F-7DA3-2F848D9FA4F7}"/>
              </a:ext>
            </a:extLst>
          </p:cNvPr>
          <p:cNvSpPr/>
          <p:nvPr/>
        </p:nvSpPr>
        <p:spPr>
          <a:xfrm>
            <a:off x="-231485" y="-646871"/>
            <a:ext cx="3646540" cy="364654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Tiny Particles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526791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tree, wood, art, branch&#10;&#10;Description automatically generated">
            <a:extLst>
              <a:ext uri="{FF2B5EF4-FFF2-40B4-BE49-F238E27FC236}">
                <a16:creationId xmlns:a16="http://schemas.microsoft.com/office/drawing/2014/main" id="{E8B024D1-A3E9-1CCF-4249-544C79022F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1430"/>
          <a:stretch/>
        </p:blipFill>
        <p:spPr>
          <a:xfrm>
            <a:off x="0" y="0"/>
            <a:ext cx="12192000" cy="83275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D5F6D1-037D-0CDB-E820-6822B2FFB925}"/>
              </a:ext>
            </a:extLst>
          </p:cNvPr>
          <p:cNvSpPr txBox="1"/>
          <p:nvPr/>
        </p:nvSpPr>
        <p:spPr>
          <a:xfrm>
            <a:off x="5189493" y="917392"/>
            <a:ext cx="6658558" cy="132343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1"/>
                </a:solidFill>
              </a:rPr>
              <a:t>The size is more important than the source</a:t>
            </a:r>
            <a:endParaRPr lang="en-GB" sz="4000" b="1" dirty="0">
              <a:solidFill>
                <a:schemeClr val="accent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3C49CD8-31D2-7A1D-CD6A-A2436CA992FD}"/>
              </a:ext>
            </a:extLst>
          </p:cNvPr>
          <p:cNvSpPr/>
          <p:nvPr/>
        </p:nvSpPr>
        <p:spPr>
          <a:xfrm>
            <a:off x="6148267" y="6158732"/>
            <a:ext cx="288000" cy="288000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B4401D4-49A1-A1AC-E86C-5FD3A1EFC8C5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4067565" y="5508369"/>
            <a:ext cx="1976169" cy="794363"/>
          </a:xfrm>
          <a:prstGeom prst="straightConnector1">
            <a:avLst/>
          </a:prstGeom>
          <a:ln w="762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CEAE12A6-3AE9-5E2C-C454-CB1B41DA5DF0}"/>
              </a:ext>
            </a:extLst>
          </p:cNvPr>
          <p:cNvSpPr/>
          <p:nvPr/>
        </p:nvSpPr>
        <p:spPr>
          <a:xfrm>
            <a:off x="6209190" y="5826500"/>
            <a:ext cx="72000" cy="7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B869CB0-0F92-3E55-CDB5-28984BF27EE3}"/>
              </a:ext>
            </a:extLst>
          </p:cNvPr>
          <p:cNvCxnSpPr>
            <a:cxnSpLocks/>
          </p:cNvCxnSpPr>
          <p:nvPr/>
        </p:nvCxnSpPr>
        <p:spPr>
          <a:xfrm flipH="1">
            <a:off x="6408982" y="5366657"/>
            <a:ext cx="1144149" cy="45984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6DDF7247-EC85-3854-02C3-C06EEF55B8CC}"/>
              </a:ext>
            </a:extLst>
          </p:cNvPr>
          <p:cNvSpPr txBox="1"/>
          <p:nvPr/>
        </p:nvSpPr>
        <p:spPr>
          <a:xfrm>
            <a:off x="378706" y="4877427"/>
            <a:ext cx="3688859" cy="12618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6"/>
                </a:solidFill>
              </a:rPr>
              <a:t>PM10</a:t>
            </a:r>
          </a:p>
          <a:p>
            <a:pPr algn="ctr"/>
            <a:r>
              <a:rPr lang="en-US" sz="2400" dirty="0">
                <a:solidFill>
                  <a:schemeClr val="accent6"/>
                </a:solidFill>
              </a:rPr>
              <a:t>Particles less than 10 micrometers across</a:t>
            </a:r>
            <a:endParaRPr lang="en-GB" sz="2400" dirty="0">
              <a:solidFill>
                <a:schemeClr val="accent6"/>
              </a:solidFill>
            </a:endParaRPr>
          </a:p>
        </p:txBody>
      </p:sp>
      <p:sp>
        <p:nvSpPr>
          <p:cNvPr id="22" name="Left Brace 21">
            <a:extLst>
              <a:ext uri="{FF2B5EF4-FFF2-40B4-BE49-F238E27FC236}">
                <a16:creationId xmlns:a16="http://schemas.microsoft.com/office/drawing/2014/main" id="{0D2C841B-13BF-7820-E8D1-7DE241E765ED}"/>
              </a:ext>
            </a:extLst>
          </p:cNvPr>
          <p:cNvSpPr/>
          <p:nvPr/>
        </p:nvSpPr>
        <p:spPr>
          <a:xfrm rot="5400000">
            <a:off x="4546048" y="3422589"/>
            <a:ext cx="596190" cy="892628"/>
          </a:xfrm>
          <a:prstGeom prst="leftBrac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121FF1E-AFC9-CCC4-707C-21522A089055}"/>
              </a:ext>
            </a:extLst>
          </p:cNvPr>
          <p:cNvSpPr txBox="1"/>
          <p:nvPr/>
        </p:nvSpPr>
        <p:spPr>
          <a:xfrm>
            <a:off x="3183570" y="2812771"/>
            <a:ext cx="2989193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</a:rPr>
              <a:t>Human hair </a:t>
            </a:r>
          </a:p>
          <a:p>
            <a:pPr algn="ctr"/>
            <a:r>
              <a:rPr lang="en-US" sz="2400" dirty="0">
                <a:solidFill>
                  <a:schemeClr val="accent2"/>
                </a:solidFill>
              </a:rPr>
              <a:t>50-70 micrometers</a:t>
            </a:r>
            <a:endParaRPr lang="en-GB" sz="2400" dirty="0">
              <a:solidFill>
                <a:schemeClr val="accent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B6B6EE-727B-F320-CFE4-036051E55880}"/>
              </a:ext>
            </a:extLst>
          </p:cNvPr>
          <p:cNvSpPr txBox="1"/>
          <p:nvPr/>
        </p:nvSpPr>
        <p:spPr>
          <a:xfrm>
            <a:off x="7357244" y="4822998"/>
            <a:ext cx="3688859" cy="12618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/>
                </a:solidFill>
              </a:rPr>
              <a:t>PM2.5</a:t>
            </a:r>
          </a:p>
          <a:p>
            <a:pPr algn="ctr"/>
            <a:r>
              <a:rPr lang="en-US" sz="2400" dirty="0">
                <a:solidFill>
                  <a:schemeClr val="accent1"/>
                </a:solidFill>
              </a:rPr>
              <a:t>Particles less than 10 micrometers across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5C81CBE7-1227-6AC1-0848-1AFAB008CF69}"/>
              </a:ext>
            </a:extLst>
          </p:cNvPr>
          <p:cNvSpPr/>
          <p:nvPr/>
        </p:nvSpPr>
        <p:spPr>
          <a:xfrm>
            <a:off x="-231485" y="-646871"/>
            <a:ext cx="3646540" cy="364654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Tiny Particles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1825083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2" grpId="0" animBg="1"/>
      <p:bldP spid="14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DA1AEB03-A66A-4603-9BA0-3ED2A3DB5899}"/>
              </a:ext>
            </a:extLst>
          </p:cNvPr>
          <p:cNvSpPr/>
          <p:nvPr/>
        </p:nvSpPr>
        <p:spPr>
          <a:xfrm>
            <a:off x="5921126" y="602881"/>
            <a:ext cx="6082975" cy="6082975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D5F6D1-037D-0CDB-E820-6822B2FFB925}"/>
              </a:ext>
            </a:extLst>
          </p:cNvPr>
          <p:cNvSpPr txBox="1"/>
          <p:nvPr/>
        </p:nvSpPr>
        <p:spPr>
          <a:xfrm>
            <a:off x="389794" y="774354"/>
            <a:ext cx="52724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accent3"/>
                </a:solidFill>
              </a:rPr>
              <a:t>PM10 particles can reach the upper airways, causing inflammation and damage </a:t>
            </a:r>
            <a:endParaRPr lang="en-GB" sz="3600" dirty="0">
              <a:solidFill>
                <a:schemeClr val="accent3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D09C131-C8B6-1CED-3537-64806050C45A}"/>
              </a:ext>
            </a:extLst>
          </p:cNvPr>
          <p:cNvSpPr txBox="1"/>
          <p:nvPr/>
        </p:nvSpPr>
        <p:spPr>
          <a:xfrm>
            <a:off x="389794" y="3546397"/>
            <a:ext cx="53477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accent1"/>
                </a:solidFill>
              </a:rPr>
              <a:t>PM2.5 particles can reach the alveoli and even diffuse into the bloodstream, causing more serious problems</a:t>
            </a:r>
            <a:endParaRPr lang="en-GB" sz="3600" dirty="0">
              <a:solidFill>
                <a:schemeClr val="accent1"/>
              </a:solidFill>
            </a:endParaRPr>
          </a:p>
        </p:txBody>
      </p:sp>
      <p:pic>
        <p:nvPicPr>
          <p:cNvPr id="8" name="Graphic 7" descr="Lungs outline">
            <a:extLst>
              <a:ext uri="{FF2B5EF4-FFF2-40B4-BE49-F238E27FC236}">
                <a16:creationId xmlns:a16="http://schemas.microsoft.com/office/drawing/2014/main" id="{1318463D-BE85-79A7-1E25-C26F2B4DA8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72818" y="848100"/>
            <a:ext cx="5161800" cy="51618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6C5C6913-96ED-CF06-4291-0E9F3211DF52}"/>
              </a:ext>
            </a:extLst>
          </p:cNvPr>
          <p:cNvSpPr/>
          <p:nvPr/>
        </p:nvSpPr>
        <p:spPr>
          <a:xfrm>
            <a:off x="8674614" y="2508748"/>
            <a:ext cx="288000" cy="288000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2B00E20-41DB-E601-AECE-B02E08C24FC2}"/>
              </a:ext>
            </a:extLst>
          </p:cNvPr>
          <p:cNvSpPr/>
          <p:nvPr/>
        </p:nvSpPr>
        <p:spPr>
          <a:xfrm>
            <a:off x="8777062" y="1502804"/>
            <a:ext cx="288000" cy="288000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0ABAE2F-BB03-781B-161B-70A7D6677701}"/>
              </a:ext>
            </a:extLst>
          </p:cNvPr>
          <p:cNvSpPr/>
          <p:nvPr/>
        </p:nvSpPr>
        <p:spPr>
          <a:xfrm>
            <a:off x="8962614" y="1928516"/>
            <a:ext cx="288000" cy="288000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2983065-5CFC-8DB2-6B3D-7E11FC86D7DE}"/>
              </a:ext>
            </a:extLst>
          </p:cNvPr>
          <p:cNvSpPr/>
          <p:nvPr/>
        </p:nvSpPr>
        <p:spPr>
          <a:xfrm>
            <a:off x="7429637" y="4327103"/>
            <a:ext cx="72000" cy="7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DD8F7BD-72DD-65F7-F7CE-A32BF8B0AD01}"/>
              </a:ext>
            </a:extLst>
          </p:cNvPr>
          <p:cNvSpPr/>
          <p:nvPr/>
        </p:nvSpPr>
        <p:spPr>
          <a:xfrm>
            <a:off x="7204568" y="4074979"/>
            <a:ext cx="72000" cy="7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FBD59BE-E19A-3313-8F87-331A2DD39CCA}"/>
              </a:ext>
            </a:extLst>
          </p:cNvPr>
          <p:cNvSpPr/>
          <p:nvPr/>
        </p:nvSpPr>
        <p:spPr>
          <a:xfrm>
            <a:off x="8047364" y="4074979"/>
            <a:ext cx="72000" cy="7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1321640-BFCD-E176-9ED1-2D4CC553AE49}"/>
              </a:ext>
            </a:extLst>
          </p:cNvPr>
          <p:cNvSpPr/>
          <p:nvPr/>
        </p:nvSpPr>
        <p:spPr>
          <a:xfrm>
            <a:off x="7869827" y="4198197"/>
            <a:ext cx="72000" cy="7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C93B9CF-E945-72AE-A964-484459C66F68}"/>
              </a:ext>
            </a:extLst>
          </p:cNvPr>
          <p:cNvCxnSpPr>
            <a:cxnSpLocks/>
          </p:cNvCxnSpPr>
          <p:nvPr/>
        </p:nvCxnSpPr>
        <p:spPr>
          <a:xfrm>
            <a:off x="5662216" y="1737793"/>
            <a:ext cx="3012398" cy="0"/>
          </a:xfrm>
          <a:prstGeom prst="straightConnector1">
            <a:avLst/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EF2A37B-A321-AEEE-A324-7DD59243D943}"/>
              </a:ext>
            </a:extLst>
          </p:cNvPr>
          <p:cNvCxnSpPr>
            <a:cxnSpLocks/>
          </p:cNvCxnSpPr>
          <p:nvPr/>
        </p:nvCxnSpPr>
        <p:spPr>
          <a:xfrm flipV="1">
            <a:off x="5427020" y="4327103"/>
            <a:ext cx="1777548" cy="462611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2608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12" grpId="0" animBg="1"/>
      <p:bldP spid="13" grpId="0" animBg="1"/>
      <p:bldP spid="15" grpId="0" animBg="1"/>
      <p:bldP spid="18" grpId="0" animBg="1"/>
      <p:bldP spid="21" grpId="0" animBg="1"/>
      <p:bldP spid="22" grpId="0" animBg="1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water, sky, fog, outdoor&#10;&#10;Description automatically generated">
            <a:extLst>
              <a:ext uri="{FF2B5EF4-FFF2-40B4-BE49-F238E27FC236}">
                <a16:creationId xmlns:a16="http://schemas.microsoft.com/office/drawing/2014/main" id="{FDACABB9-3BCC-65D8-4D77-F2E8632461A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362002"/>
            <a:ext cx="12192000" cy="8220002"/>
          </a:xfrm>
          <a:prstGeom prst="rect">
            <a:avLst/>
          </a:prstGeom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AAFF383D-AAF7-28EF-36C1-ACB6D7AF18C4}"/>
              </a:ext>
            </a:extLst>
          </p:cNvPr>
          <p:cNvSpPr/>
          <p:nvPr/>
        </p:nvSpPr>
        <p:spPr>
          <a:xfrm>
            <a:off x="192157" y="2549216"/>
            <a:ext cx="6858000" cy="4068147"/>
          </a:xfrm>
          <a:prstGeom prst="wedgeEllipseCallout">
            <a:avLst>
              <a:gd name="adj1" fmla="val 59372"/>
              <a:gd name="adj2" fmla="val -356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/>
              <a:t>Where does air pollution come from?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20926362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fire&#10;&#10;Description automatically generated with medium confidence">
            <a:extLst>
              <a:ext uri="{FF2B5EF4-FFF2-40B4-BE49-F238E27FC236}">
                <a16:creationId xmlns:a16="http://schemas.microsoft.com/office/drawing/2014/main" id="{2D6958A7-7AF4-82CB-A165-1D9100FD6D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64346"/>
            <a:ext cx="5366658" cy="53884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071B3CC-C18D-99E5-20E6-AA68D95288B4}"/>
              </a:ext>
            </a:extLst>
          </p:cNvPr>
          <p:cNvSpPr txBox="1"/>
          <p:nvPr/>
        </p:nvSpPr>
        <p:spPr>
          <a:xfrm>
            <a:off x="5764397" y="1896402"/>
            <a:ext cx="620988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Most air pollution comes from burning stuff including…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Coal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Gas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Petrol and Diesel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Jet Fuel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Wood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Paper</a:t>
            </a:r>
            <a:endParaRPr lang="en-GB" sz="36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AF3A89A-4270-932F-2408-CB929C193959}"/>
              </a:ext>
            </a:extLst>
          </p:cNvPr>
          <p:cNvSpPr/>
          <p:nvPr/>
        </p:nvSpPr>
        <p:spPr>
          <a:xfrm>
            <a:off x="0" y="5224"/>
            <a:ext cx="12192000" cy="14720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C27A172-C221-FFE7-F03E-FFB3F67AED5A}"/>
              </a:ext>
            </a:extLst>
          </p:cNvPr>
          <p:cNvSpPr txBox="1">
            <a:spLocks/>
          </p:cNvSpPr>
          <p:nvPr/>
        </p:nvSpPr>
        <p:spPr>
          <a:xfrm>
            <a:off x="979714" y="116890"/>
            <a:ext cx="1016890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Where does air pollution come from?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474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 descr="Candle with solid fill">
            <a:extLst>
              <a:ext uri="{FF2B5EF4-FFF2-40B4-BE49-F238E27FC236}">
                <a16:creationId xmlns:a16="http://schemas.microsoft.com/office/drawing/2014/main" id="{0F5EC692-835B-6650-A6A6-373181335C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65714" y="3173940"/>
            <a:ext cx="3047999" cy="304799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765FC2F-788F-AF76-FD80-083F41140FAB}"/>
              </a:ext>
            </a:extLst>
          </p:cNvPr>
          <p:cNvSpPr/>
          <p:nvPr/>
        </p:nvSpPr>
        <p:spPr>
          <a:xfrm rot="19326150">
            <a:off x="2634344" y="2836483"/>
            <a:ext cx="3733800" cy="2830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CBD4351-8D0F-4800-0B4A-442521D706AA}"/>
              </a:ext>
            </a:extLst>
          </p:cNvPr>
          <p:cNvGrpSpPr/>
          <p:nvPr/>
        </p:nvGrpSpPr>
        <p:grpSpPr>
          <a:xfrm>
            <a:off x="4429244" y="2822294"/>
            <a:ext cx="533782" cy="423519"/>
            <a:chOff x="5996787" y="2946726"/>
            <a:chExt cx="533782" cy="42351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34F2113-A221-57DC-A6BD-563FFE143367}"/>
                </a:ext>
              </a:extLst>
            </p:cNvPr>
            <p:cNvSpPr/>
            <p:nvPr/>
          </p:nvSpPr>
          <p:spPr>
            <a:xfrm>
              <a:off x="6357256" y="3030429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F5616C6-9D4F-9EEB-781D-A2D0482F756C}"/>
                </a:ext>
              </a:extLst>
            </p:cNvPr>
            <p:cNvSpPr/>
            <p:nvPr/>
          </p:nvSpPr>
          <p:spPr>
            <a:xfrm>
              <a:off x="6221185" y="3122549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6364475-FD14-DA31-82FC-5D428C94BCA2}"/>
                </a:ext>
              </a:extLst>
            </p:cNvPr>
            <p:cNvSpPr/>
            <p:nvPr/>
          </p:nvSpPr>
          <p:spPr>
            <a:xfrm>
              <a:off x="6106886" y="3226372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5658FB3-9D8E-AED9-AA0B-7EF33C35CD00}"/>
                </a:ext>
              </a:extLst>
            </p:cNvPr>
            <p:cNvSpPr/>
            <p:nvPr/>
          </p:nvSpPr>
          <p:spPr>
            <a:xfrm>
              <a:off x="6458569" y="2946726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2D01D6B-E36B-0B5E-184E-B9BAD2C3E2C8}"/>
                </a:ext>
              </a:extLst>
            </p:cNvPr>
            <p:cNvSpPr/>
            <p:nvPr/>
          </p:nvSpPr>
          <p:spPr>
            <a:xfrm>
              <a:off x="5996787" y="3298245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3E021B8-3626-1DC7-20F0-83119C15D9F8}"/>
              </a:ext>
            </a:extLst>
          </p:cNvPr>
          <p:cNvSpPr txBox="1"/>
          <p:nvPr/>
        </p:nvSpPr>
        <p:spPr>
          <a:xfrm>
            <a:off x="1406048" y="2090090"/>
            <a:ext cx="20362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1"/>
                </a:solidFill>
              </a:rPr>
              <a:t>Ceramic tile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79C29B-EE42-6FCC-33E0-5BF55C6328EA}"/>
              </a:ext>
            </a:extLst>
          </p:cNvPr>
          <p:cNvSpPr txBox="1"/>
          <p:nvPr/>
        </p:nvSpPr>
        <p:spPr>
          <a:xfrm>
            <a:off x="372468" y="4809848"/>
            <a:ext cx="25686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2"/>
                </a:solidFill>
              </a:rPr>
              <a:t>Candle or Bunsen burner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2E1817E-1C34-F4BB-6B8D-DC97C792EBC8}"/>
              </a:ext>
            </a:extLst>
          </p:cNvPr>
          <p:cNvCxnSpPr>
            <a:cxnSpLocks/>
            <a:stCxn id="14" idx="3"/>
          </p:cNvCxnSpPr>
          <p:nvPr/>
        </p:nvCxnSpPr>
        <p:spPr>
          <a:xfrm flipV="1">
            <a:off x="2941127" y="4990228"/>
            <a:ext cx="1271644" cy="296674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0CD5BD3-67AF-2ECB-031A-927096D6A690}"/>
              </a:ext>
            </a:extLst>
          </p:cNvPr>
          <p:cNvCxnSpPr>
            <a:cxnSpLocks/>
          </p:cNvCxnSpPr>
          <p:nvPr/>
        </p:nvCxnSpPr>
        <p:spPr>
          <a:xfrm>
            <a:off x="3385341" y="2463577"/>
            <a:ext cx="745789" cy="53454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peech Bubble: Oval 20">
            <a:extLst>
              <a:ext uri="{FF2B5EF4-FFF2-40B4-BE49-F238E27FC236}">
                <a16:creationId xmlns:a16="http://schemas.microsoft.com/office/drawing/2014/main" id="{D448C1A1-6D7C-5F9F-3892-0E1CA57AD821}"/>
              </a:ext>
            </a:extLst>
          </p:cNvPr>
          <p:cNvSpPr/>
          <p:nvPr/>
        </p:nvSpPr>
        <p:spPr>
          <a:xfrm>
            <a:off x="6719944" y="2432202"/>
            <a:ext cx="3199464" cy="1993596"/>
          </a:xfrm>
          <a:prstGeom prst="wedgeEllipseCallout">
            <a:avLst>
              <a:gd name="adj1" fmla="val -107253"/>
              <a:gd name="adj2" fmla="val -17221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What is this?</a:t>
            </a:r>
            <a:endParaRPr lang="en-GB" sz="44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5B8218A-565D-B7A9-675E-E791AF5232EA}"/>
              </a:ext>
            </a:extLst>
          </p:cNvPr>
          <p:cNvSpPr/>
          <p:nvPr/>
        </p:nvSpPr>
        <p:spPr>
          <a:xfrm>
            <a:off x="-27213" y="-12825"/>
            <a:ext cx="12192000" cy="147203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F05561D-C836-59CD-D507-6A360B92EF4F}"/>
              </a:ext>
            </a:extLst>
          </p:cNvPr>
          <p:cNvSpPr txBox="1">
            <a:spLocks/>
          </p:cNvSpPr>
          <p:nvPr/>
        </p:nvSpPr>
        <p:spPr>
          <a:xfrm>
            <a:off x="27213" y="86355"/>
            <a:ext cx="1213757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So where do the particles come from?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AE6C02-2274-C7E5-B568-29CF0849C987}"/>
              </a:ext>
            </a:extLst>
          </p:cNvPr>
          <p:cNvSpPr/>
          <p:nvPr/>
        </p:nvSpPr>
        <p:spPr>
          <a:xfrm>
            <a:off x="7931020" y="4888812"/>
            <a:ext cx="4260980" cy="1969188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1"/>
                </a:solidFill>
              </a:rPr>
              <a:t>Can’t do the demo? </a:t>
            </a:r>
          </a:p>
          <a:p>
            <a:pPr algn="ctr"/>
            <a:r>
              <a:rPr lang="en-US" sz="2400" b="1" dirty="0">
                <a:solidFill>
                  <a:schemeClr val="accent1"/>
                </a:solidFill>
              </a:rPr>
              <a:t>Watch the video instead</a:t>
            </a:r>
          </a:p>
          <a:p>
            <a:pPr algn="ctr"/>
            <a:endParaRPr lang="en-GB" sz="2400" b="1" dirty="0">
              <a:solidFill>
                <a:schemeClr val="bg1"/>
              </a:solidFill>
            </a:endParaRPr>
          </a:p>
        </p:txBody>
      </p:sp>
      <p:pic>
        <p:nvPicPr>
          <p:cNvPr id="15" name="Graphic 14" descr="Play with solid fill">
            <a:extLst>
              <a:ext uri="{FF2B5EF4-FFF2-40B4-BE49-F238E27FC236}">
                <a16:creationId xmlns:a16="http://schemas.microsoft.com/office/drawing/2014/main" id="{C7E6D31A-BD6B-DF85-46B0-ED167943595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22804" y="6139501"/>
            <a:ext cx="549884" cy="549884"/>
          </a:xfrm>
          <a:prstGeom prst="rect">
            <a:avLst/>
          </a:prstGeom>
        </p:spPr>
      </p:pic>
      <p:pic>
        <p:nvPicPr>
          <p:cNvPr id="16" name="Graphic 15" descr="Pause with solid fill">
            <a:extLst>
              <a:ext uri="{FF2B5EF4-FFF2-40B4-BE49-F238E27FC236}">
                <a16:creationId xmlns:a16="http://schemas.microsoft.com/office/drawing/2014/main" id="{344DC318-EEAF-FD07-0E78-817E7AFDC3F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72688" y="6139501"/>
            <a:ext cx="550800" cy="55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21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CB23E77-3FC2-4FF6-1A0B-109468622CD1}"/>
              </a:ext>
            </a:extLst>
          </p:cNvPr>
          <p:cNvSpPr txBox="1"/>
          <p:nvPr/>
        </p:nvSpPr>
        <p:spPr>
          <a:xfrm>
            <a:off x="564509" y="1734601"/>
            <a:ext cx="10094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2"/>
                </a:solidFill>
              </a:rPr>
              <a:t>Complete combustion</a:t>
            </a:r>
            <a:endParaRPr lang="en-GB" sz="3600" b="1" dirty="0">
              <a:solidFill>
                <a:schemeClr val="accent2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A44649-4075-8C18-4FD7-8E7D2B45E52D}"/>
              </a:ext>
            </a:extLst>
          </p:cNvPr>
          <p:cNvSpPr txBox="1"/>
          <p:nvPr/>
        </p:nvSpPr>
        <p:spPr>
          <a:xfrm>
            <a:off x="564508" y="2643285"/>
            <a:ext cx="100941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</a:rPr>
              <a:t>hydrocarbon + oxygen </a:t>
            </a:r>
            <a:r>
              <a:rPr lang="en-US" sz="3200" dirty="0">
                <a:solidFill>
                  <a:schemeClr val="accent1"/>
                </a:solidFill>
                <a:sym typeface="Wingdings" panose="05000000000000000000" pitchFamily="2" charset="2"/>
              </a:rPr>
              <a:t> carbon dioxide + water</a:t>
            </a:r>
            <a:endParaRPr lang="en-GB" sz="3200" dirty="0">
              <a:solidFill>
                <a:schemeClr val="accent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321BD1-A459-ACAA-E660-35E3097759AA}"/>
              </a:ext>
            </a:extLst>
          </p:cNvPr>
          <p:cNvSpPr txBox="1"/>
          <p:nvPr/>
        </p:nvSpPr>
        <p:spPr>
          <a:xfrm>
            <a:off x="564508" y="4056227"/>
            <a:ext cx="10094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3"/>
                </a:solidFill>
              </a:rPr>
              <a:t>Incomplete combustion</a:t>
            </a:r>
            <a:endParaRPr lang="en-GB" sz="3600" b="1" dirty="0">
              <a:solidFill>
                <a:schemeClr val="accent3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66FDA27-17A5-120F-3933-4658A2A74E9B}"/>
              </a:ext>
            </a:extLst>
          </p:cNvPr>
          <p:cNvSpPr txBox="1"/>
          <p:nvPr/>
        </p:nvSpPr>
        <p:spPr>
          <a:xfrm>
            <a:off x="564508" y="4976887"/>
            <a:ext cx="114097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</a:rPr>
              <a:t>hydrocarbon + oxygen </a:t>
            </a:r>
            <a:r>
              <a:rPr lang="en-US" sz="3200" dirty="0">
                <a:solidFill>
                  <a:schemeClr val="accent1"/>
                </a:solidFill>
                <a:sym typeface="Wingdings" panose="05000000000000000000" pitchFamily="2" charset="2"/>
              </a:rPr>
              <a:t> </a:t>
            </a:r>
            <a:r>
              <a:rPr lang="en-US" sz="3200" dirty="0">
                <a:solidFill>
                  <a:schemeClr val="accent1"/>
                </a:solidFill>
              </a:rPr>
              <a:t>carbon dioxide + water + 								carbon monoxide + carbon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524098A-9F98-8F19-06BB-2A7EC51E1575}"/>
              </a:ext>
            </a:extLst>
          </p:cNvPr>
          <p:cNvGrpSpPr/>
          <p:nvPr/>
        </p:nvGrpSpPr>
        <p:grpSpPr>
          <a:xfrm>
            <a:off x="9418537" y="3702284"/>
            <a:ext cx="2480248" cy="2578160"/>
            <a:chOff x="9535886" y="3696600"/>
            <a:chExt cx="2480248" cy="257816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4C34AE5-F86E-DFFE-2039-0D8AA853EBE9}"/>
                </a:ext>
              </a:extLst>
            </p:cNvPr>
            <p:cNvSpPr/>
            <p:nvPr/>
          </p:nvSpPr>
          <p:spPr>
            <a:xfrm>
              <a:off x="9727934" y="5237151"/>
              <a:ext cx="1495237" cy="1037609"/>
            </a:xfrm>
            <a:prstGeom prst="ellipse">
              <a:avLst/>
            </a:prstGeom>
            <a:noFill/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28127B6-0893-C89E-5617-008B6D092D39}"/>
                </a:ext>
              </a:extLst>
            </p:cNvPr>
            <p:cNvSpPr txBox="1"/>
            <p:nvPr/>
          </p:nvSpPr>
          <p:spPr>
            <a:xfrm>
              <a:off x="9535886" y="3696600"/>
              <a:ext cx="248024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accent3"/>
                  </a:solidFill>
                </a:rPr>
                <a:t>Particles</a:t>
              </a: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C89EEDA4-2DA1-2E79-D9AE-7315DA80310A}"/>
                </a:ext>
              </a:extLst>
            </p:cNvPr>
            <p:cNvCxnSpPr>
              <a:cxnSpLocks/>
              <a:stCxn id="16" idx="2"/>
            </p:cNvCxnSpPr>
            <p:nvPr/>
          </p:nvCxnSpPr>
          <p:spPr>
            <a:xfrm flipH="1">
              <a:off x="10658663" y="4404486"/>
              <a:ext cx="117347" cy="832665"/>
            </a:xfrm>
            <a:prstGeom prst="straightConnector1">
              <a:avLst/>
            </a:prstGeom>
            <a:ln w="5715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70F89CD8-E57A-72DE-75C2-E6595A903E39}"/>
              </a:ext>
            </a:extLst>
          </p:cNvPr>
          <p:cNvSpPr/>
          <p:nvPr/>
        </p:nvSpPr>
        <p:spPr>
          <a:xfrm>
            <a:off x="-27213" y="-12825"/>
            <a:ext cx="12192000" cy="14720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9845277-4FF7-1630-C27F-16716030DF64}"/>
              </a:ext>
            </a:extLst>
          </p:cNvPr>
          <p:cNvSpPr txBox="1">
            <a:spLocks/>
          </p:cNvSpPr>
          <p:nvPr/>
        </p:nvSpPr>
        <p:spPr>
          <a:xfrm>
            <a:off x="27213" y="86355"/>
            <a:ext cx="1213757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Complete and incomplete combustion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36D7F4-6CE4-7FEC-4E59-134BB116BC85}"/>
              </a:ext>
            </a:extLst>
          </p:cNvPr>
          <p:cNvSpPr/>
          <p:nvPr/>
        </p:nvSpPr>
        <p:spPr>
          <a:xfrm>
            <a:off x="-16327" y="2353540"/>
            <a:ext cx="6297384" cy="149361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1EAE912-5EA8-A7B4-12C4-6CB034AA5E72}"/>
              </a:ext>
            </a:extLst>
          </p:cNvPr>
          <p:cNvSpPr/>
          <p:nvPr/>
        </p:nvSpPr>
        <p:spPr>
          <a:xfrm>
            <a:off x="-16327" y="4648059"/>
            <a:ext cx="6297384" cy="149361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6774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building, vehicle, car&#10;&#10;Description automatically generated">
            <a:extLst>
              <a:ext uri="{FF2B5EF4-FFF2-40B4-BE49-F238E27FC236}">
                <a16:creationId xmlns:a16="http://schemas.microsoft.com/office/drawing/2014/main" id="{265A1D64-2A61-1575-E278-0D11ACEA119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AAFF383D-AAF7-28EF-36C1-ACB6D7AF18C4}"/>
              </a:ext>
            </a:extLst>
          </p:cNvPr>
          <p:cNvSpPr/>
          <p:nvPr/>
        </p:nvSpPr>
        <p:spPr>
          <a:xfrm>
            <a:off x="293915" y="134024"/>
            <a:ext cx="6858000" cy="4068147"/>
          </a:xfrm>
          <a:prstGeom prst="wedgeEllipseCallout">
            <a:avLst>
              <a:gd name="adj1" fmla="val 38850"/>
              <a:gd name="adj2" fmla="val 512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/>
              <a:t>Can you identify sources of air pollution?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24334367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94BA17FF-1167-6BCE-9947-FEE9ACA7E6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6871237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43404">
                  <a:extLst>
                    <a:ext uri="{9D8B030D-6E8A-4147-A177-3AD203B41FA5}">
                      <a16:colId xmlns:a16="http://schemas.microsoft.com/office/drawing/2014/main" val="3192948705"/>
                    </a:ext>
                  </a:extLst>
                </a:gridCol>
                <a:gridCol w="2020596">
                  <a:extLst>
                    <a:ext uri="{9D8B030D-6E8A-4147-A177-3AD203B41FA5}">
                      <a16:colId xmlns:a16="http://schemas.microsoft.com/office/drawing/2014/main" val="29485927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2683328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3080381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82891893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960268379"/>
                    </a:ext>
                  </a:extLst>
                </a:gridCol>
              </a:tblGrid>
              <a:tr h="228600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Fires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Buses/Trains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Petrol/diesel cars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Smoking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Aerosols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Cycling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6843799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Solar panels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Farming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Volcanos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Electric cars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Fireworks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Walking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4036195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Cleaning products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Power stations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Trees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Aeroplanes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Wind turbines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Motorcycles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5007937"/>
                  </a:ext>
                </a:extLst>
              </a:tr>
            </a:tbl>
          </a:graphicData>
        </a:graphic>
      </p:graphicFrame>
      <p:pic>
        <p:nvPicPr>
          <p:cNvPr id="4" name="Graphic 3" descr="Bonfire with solid fill">
            <a:extLst>
              <a:ext uri="{FF2B5EF4-FFF2-40B4-BE49-F238E27FC236}">
                <a16:creationId xmlns:a16="http://schemas.microsoft.com/office/drawing/2014/main" id="{3E11EC42-4E66-8B70-A3DB-07983A92B7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74" y="510850"/>
            <a:ext cx="1115008" cy="1115008"/>
          </a:xfrm>
          <a:prstGeom prst="rect">
            <a:avLst/>
          </a:prstGeom>
        </p:spPr>
      </p:pic>
      <p:pic>
        <p:nvPicPr>
          <p:cNvPr id="6" name="Graphic 5" descr="Volcano with solid fill">
            <a:extLst>
              <a:ext uri="{FF2B5EF4-FFF2-40B4-BE49-F238E27FC236}">
                <a16:creationId xmlns:a16="http://schemas.microsoft.com/office/drawing/2014/main" id="{752C4A05-6D11-DA61-FAD6-60FA2FDB30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92689" y="2821343"/>
            <a:ext cx="1217645" cy="1217645"/>
          </a:xfrm>
          <a:prstGeom prst="rect">
            <a:avLst/>
          </a:prstGeom>
        </p:spPr>
      </p:pic>
      <p:pic>
        <p:nvPicPr>
          <p:cNvPr id="8" name="Graphic 7" descr="Graffiti Spray with solid fill">
            <a:extLst>
              <a:ext uri="{FF2B5EF4-FFF2-40B4-BE49-F238E27FC236}">
                <a16:creationId xmlns:a16="http://schemas.microsoft.com/office/drawing/2014/main" id="{B802A3A5-3591-B991-1C8C-23F5CE23DE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13019" y="510850"/>
            <a:ext cx="1181877" cy="1181877"/>
          </a:xfrm>
          <a:prstGeom prst="rect">
            <a:avLst/>
          </a:prstGeom>
        </p:spPr>
      </p:pic>
      <p:pic>
        <p:nvPicPr>
          <p:cNvPr id="10" name="Graphic 9" descr="Car with solid fill">
            <a:extLst>
              <a:ext uri="{FF2B5EF4-FFF2-40B4-BE49-F238E27FC236}">
                <a16:creationId xmlns:a16="http://schemas.microsoft.com/office/drawing/2014/main" id="{28FE08F6-F395-8494-32B3-81FCBE4C96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463534" y="678023"/>
            <a:ext cx="1115008" cy="1115008"/>
          </a:xfrm>
          <a:prstGeom prst="rect">
            <a:avLst/>
          </a:prstGeom>
        </p:spPr>
      </p:pic>
      <p:pic>
        <p:nvPicPr>
          <p:cNvPr id="12" name="Graphic 11" descr="Electric car with solid fill">
            <a:extLst>
              <a:ext uri="{FF2B5EF4-FFF2-40B4-BE49-F238E27FC236}">
                <a16:creationId xmlns:a16="http://schemas.microsoft.com/office/drawing/2014/main" id="{DA1E7891-3F5F-437B-1AE9-9FC2316B069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27929" y="3000372"/>
            <a:ext cx="1067189" cy="1067189"/>
          </a:xfrm>
          <a:prstGeom prst="rect">
            <a:avLst/>
          </a:prstGeom>
        </p:spPr>
      </p:pic>
      <p:pic>
        <p:nvPicPr>
          <p:cNvPr id="14" name="Graphic 13" descr="Smoking with solid fill">
            <a:extLst>
              <a:ext uri="{FF2B5EF4-FFF2-40B4-BE49-F238E27FC236}">
                <a16:creationId xmlns:a16="http://schemas.microsoft.com/office/drawing/2014/main" id="{EE6833EB-7437-9D5F-C994-07F2759975D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604324" y="611154"/>
            <a:ext cx="914400" cy="914400"/>
          </a:xfrm>
          <a:prstGeom prst="rect">
            <a:avLst/>
          </a:prstGeom>
        </p:spPr>
      </p:pic>
      <p:pic>
        <p:nvPicPr>
          <p:cNvPr id="16" name="Graphic 15" descr="Firecracker with solid fill">
            <a:extLst>
              <a:ext uri="{FF2B5EF4-FFF2-40B4-BE49-F238E27FC236}">
                <a16:creationId xmlns:a16="http://schemas.microsoft.com/office/drawing/2014/main" id="{B73E37B1-1692-8574-6BAB-77C5AB1E4DC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688358" y="3000372"/>
            <a:ext cx="914400" cy="914400"/>
          </a:xfrm>
          <a:prstGeom prst="rect">
            <a:avLst/>
          </a:prstGeom>
        </p:spPr>
      </p:pic>
      <p:pic>
        <p:nvPicPr>
          <p:cNvPr id="18" name="Graphic 17" descr="Bus with solid fill">
            <a:extLst>
              <a:ext uri="{FF2B5EF4-FFF2-40B4-BE49-F238E27FC236}">
                <a16:creationId xmlns:a16="http://schemas.microsoft.com/office/drawing/2014/main" id="{3680726D-3349-6CDB-F41D-5C86194A9CA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440927" y="534369"/>
            <a:ext cx="1258662" cy="1258662"/>
          </a:xfrm>
          <a:prstGeom prst="rect">
            <a:avLst/>
          </a:prstGeom>
        </p:spPr>
      </p:pic>
      <p:pic>
        <p:nvPicPr>
          <p:cNvPr id="24" name="Graphic 23" descr="Mop and bucket with solid fill">
            <a:extLst>
              <a:ext uri="{FF2B5EF4-FFF2-40B4-BE49-F238E27FC236}">
                <a16:creationId xmlns:a16="http://schemas.microsoft.com/office/drawing/2014/main" id="{59F10EBB-CD1C-AFA8-C8E2-18D61858C77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06573" y="5265577"/>
            <a:ext cx="914400" cy="914400"/>
          </a:xfrm>
          <a:prstGeom prst="rect">
            <a:avLst/>
          </a:prstGeom>
        </p:spPr>
      </p:pic>
      <p:pic>
        <p:nvPicPr>
          <p:cNvPr id="26" name="Graphic 25" descr="Power Plant with solid fill">
            <a:extLst>
              <a:ext uri="{FF2B5EF4-FFF2-40B4-BE49-F238E27FC236}">
                <a16:creationId xmlns:a16="http://schemas.microsoft.com/office/drawing/2014/main" id="{422D1818-A030-2ACF-FCD0-7FFCA13C0C8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440927" y="5108514"/>
            <a:ext cx="1115007" cy="1115007"/>
          </a:xfrm>
          <a:prstGeom prst="rect">
            <a:avLst/>
          </a:prstGeom>
        </p:spPr>
      </p:pic>
      <p:pic>
        <p:nvPicPr>
          <p:cNvPr id="28" name="Graphic 27" descr="Deciduous tree with solid fill">
            <a:extLst>
              <a:ext uri="{FF2B5EF4-FFF2-40B4-BE49-F238E27FC236}">
                <a16:creationId xmlns:a16="http://schemas.microsoft.com/office/drawing/2014/main" id="{77893D5E-4923-6DC5-E261-9575F749609D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4667934" y="5249638"/>
            <a:ext cx="914400" cy="914400"/>
          </a:xfrm>
          <a:prstGeom prst="rect">
            <a:avLst/>
          </a:prstGeom>
        </p:spPr>
      </p:pic>
      <p:pic>
        <p:nvPicPr>
          <p:cNvPr id="30" name="Graphic 29" descr="Aeroplane with solid fill">
            <a:extLst>
              <a:ext uri="{FF2B5EF4-FFF2-40B4-BE49-F238E27FC236}">
                <a16:creationId xmlns:a16="http://schemas.microsoft.com/office/drawing/2014/main" id="{F8376C8A-A981-6D32-7507-D1526334DBE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6510242" y="5064970"/>
            <a:ext cx="1115007" cy="1115007"/>
          </a:xfrm>
          <a:prstGeom prst="rect">
            <a:avLst/>
          </a:prstGeom>
        </p:spPr>
      </p:pic>
      <p:pic>
        <p:nvPicPr>
          <p:cNvPr id="32" name="Graphic 31" descr="Wind Turbines with solid fill">
            <a:extLst>
              <a:ext uri="{FF2B5EF4-FFF2-40B4-BE49-F238E27FC236}">
                <a16:creationId xmlns:a16="http://schemas.microsoft.com/office/drawing/2014/main" id="{1AFB9A39-9F4E-555E-7F3D-74EE06E5C76F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8513019" y="5041644"/>
            <a:ext cx="1181877" cy="1181877"/>
          </a:xfrm>
          <a:prstGeom prst="rect">
            <a:avLst/>
          </a:prstGeom>
        </p:spPr>
      </p:pic>
      <p:pic>
        <p:nvPicPr>
          <p:cNvPr id="34" name="Graphic 33" descr="Cycling with solid fill">
            <a:extLst>
              <a:ext uri="{FF2B5EF4-FFF2-40B4-BE49-F238E27FC236}">
                <a16:creationId xmlns:a16="http://schemas.microsoft.com/office/drawing/2014/main" id="{D8D97C32-82DC-634D-F67A-E8E64585F5F1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0643699" y="778327"/>
            <a:ext cx="914400" cy="914400"/>
          </a:xfrm>
          <a:prstGeom prst="rect">
            <a:avLst/>
          </a:prstGeom>
        </p:spPr>
      </p:pic>
      <p:pic>
        <p:nvPicPr>
          <p:cNvPr id="36" name="Graphic 35" descr="Walk with solid fill">
            <a:extLst>
              <a:ext uri="{FF2B5EF4-FFF2-40B4-BE49-F238E27FC236}">
                <a16:creationId xmlns:a16="http://schemas.microsoft.com/office/drawing/2014/main" id="{7A4CAD0F-3A60-4127-D23D-9906A08C84FE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0695998" y="3000372"/>
            <a:ext cx="914400" cy="914400"/>
          </a:xfrm>
          <a:prstGeom prst="rect">
            <a:avLst/>
          </a:prstGeom>
        </p:spPr>
      </p:pic>
      <p:pic>
        <p:nvPicPr>
          <p:cNvPr id="38" name="Graphic 37" descr="Motorcycle with solid fill">
            <a:extLst>
              <a:ext uri="{FF2B5EF4-FFF2-40B4-BE49-F238E27FC236}">
                <a16:creationId xmlns:a16="http://schemas.microsoft.com/office/drawing/2014/main" id="{834904AE-46B2-6F76-DF5D-10BE4A1685AA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10532710" y="5074300"/>
            <a:ext cx="1265077" cy="1265077"/>
          </a:xfrm>
          <a:prstGeom prst="rect">
            <a:avLst/>
          </a:prstGeom>
        </p:spPr>
      </p:pic>
      <p:pic>
        <p:nvPicPr>
          <p:cNvPr id="5" name="Graphic 4" descr="Solar Panels with solid fill">
            <a:extLst>
              <a:ext uri="{FF2B5EF4-FFF2-40B4-BE49-F238E27FC236}">
                <a16:creationId xmlns:a16="http://schemas.microsoft.com/office/drawing/2014/main" id="{E2F07F79-37A6-CB62-2B43-7A11203E12BD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24396" y="2820178"/>
            <a:ext cx="1217644" cy="1217644"/>
          </a:xfrm>
          <a:prstGeom prst="rect">
            <a:avLst/>
          </a:prstGeom>
        </p:spPr>
      </p:pic>
      <p:pic>
        <p:nvPicPr>
          <p:cNvPr id="7" name="Graphic 6" descr="Tractor with solid fill">
            <a:extLst>
              <a:ext uri="{FF2B5EF4-FFF2-40B4-BE49-F238E27FC236}">
                <a16:creationId xmlns:a16="http://schemas.microsoft.com/office/drawing/2014/main" id="{4A2074E9-80F5-9C47-91C9-060059DCDB23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2378884" y="2740519"/>
            <a:ext cx="1376961" cy="137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71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outdoor, grass, nature, landscape&#10;&#10;Description automatically generated">
            <a:extLst>
              <a:ext uri="{FF2B5EF4-FFF2-40B4-BE49-F238E27FC236}">
                <a16:creationId xmlns:a16="http://schemas.microsoft.com/office/drawing/2014/main" id="{12366948-5D54-A849-C109-8B866542108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AAFF383D-AAF7-28EF-36C1-ACB6D7AF18C4}"/>
              </a:ext>
            </a:extLst>
          </p:cNvPr>
          <p:cNvSpPr/>
          <p:nvPr/>
        </p:nvSpPr>
        <p:spPr>
          <a:xfrm>
            <a:off x="4445277" y="1212301"/>
            <a:ext cx="7391400" cy="3791637"/>
          </a:xfrm>
          <a:prstGeom prst="wedgeEllipseCallout">
            <a:avLst>
              <a:gd name="adj1" fmla="val -47228"/>
              <a:gd name="adj2" fmla="val 6819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/>
              <a:t>Why do we need clean air?</a:t>
            </a:r>
            <a:endParaRPr lang="en-GB" sz="5400" dirty="0"/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43155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9ADCFFF-D223-D517-90A4-C619C81B1FB2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7AA4EEE1-C475-02FD-A68A-E243908E4686}"/>
              </a:ext>
            </a:extLst>
          </p:cNvPr>
          <p:cNvSpPr/>
          <p:nvPr/>
        </p:nvSpPr>
        <p:spPr>
          <a:xfrm>
            <a:off x="227044" y="1880406"/>
            <a:ext cx="5641911" cy="2766240"/>
          </a:xfrm>
          <a:prstGeom prst="wedgeEllipseCallout">
            <a:avLst>
              <a:gd name="adj1" fmla="val 21008"/>
              <a:gd name="adj2" fmla="val 637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Are all the sources of air pollution equally bad?</a:t>
            </a:r>
            <a:endParaRPr lang="en-GB" sz="4000" dirty="0"/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F034BD7F-5A48-295F-EB69-1AE95D2EF89E}"/>
              </a:ext>
            </a:extLst>
          </p:cNvPr>
          <p:cNvSpPr/>
          <p:nvPr/>
        </p:nvSpPr>
        <p:spPr>
          <a:xfrm>
            <a:off x="6407020" y="1880406"/>
            <a:ext cx="5641911" cy="2766240"/>
          </a:xfrm>
          <a:prstGeom prst="wedgeEllipseCallout">
            <a:avLst>
              <a:gd name="adj1" fmla="val -41340"/>
              <a:gd name="adj2" fmla="val 62061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1"/>
                </a:solidFill>
              </a:rPr>
              <a:t>What can we do to reduce air pollution?</a:t>
            </a:r>
            <a:endParaRPr lang="en-GB" sz="4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934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D35326B-0AD1-A190-F732-3F921FCA83DD}"/>
              </a:ext>
            </a:extLst>
          </p:cNvPr>
          <p:cNvSpPr/>
          <p:nvPr/>
        </p:nvSpPr>
        <p:spPr>
          <a:xfrm>
            <a:off x="0" y="1"/>
            <a:ext cx="12192000" cy="147203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82F7DDF2-FBF3-A767-AE80-DB4094C7A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4061"/>
            <a:ext cx="10515600" cy="1010524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Fill in the worksheet</a:t>
            </a:r>
            <a:endParaRPr lang="en-GB" b="1" dirty="0">
              <a:solidFill>
                <a:schemeClr val="bg1"/>
              </a:solidFill>
            </a:endParaRPr>
          </a:p>
        </p:txBody>
      </p:sp>
      <p:graphicFrame>
        <p:nvGraphicFramePr>
          <p:cNvPr id="8" name="Table 2">
            <a:extLst>
              <a:ext uri="{FF2B5EF4-FFF2-40B4-BE49-F238E27FC236}">
                <a16:creationId xmlns:a16="http://schemas.microsoft.com/office/drawing/2014/main" id="{1C55EABA-6F46-841E-F276-9D4B856FCE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9515345"/>
              </p:ext>
            </p:extLst>
          </p:nvPr>
        </p:nvGraphicFramePr>
        <p:xfrm>
          <a:off x="429208" y="1623527"/>
          <a:ext cx="11374017" cy="50105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91339">
                  <a:extLst>
                    <a:ext uri="{9D8B030D-6E8A-4147-A177-3AD203B41FA5}">
                      <a16:colId xmlns:a16="http://schemas.microsoft.com/office/drawing/2014/main" val="4241145451"/>
                    </a:ext>
                  </a:extLst>
                </a:gridCol>
                <a:gridCol w="3791339">
                  <a:extLst>
                    <a:ext uri="{9D8B030D-6E8A-4147-A177-3AD203B41FA5}">
                      <a16:colId xmlns:a16="http://schemas.microsoft.com/office/drawing/2014/main" val="2367942191"/>
                    </a:ext>
                  </a:extLst>
                </a:gridCol>
                <a:gridCol w="3791339">
                  <a:extLst>
                    <a:ext uri="{9D8B030D-6E8A-4147-A177-3AD203B41FA5}">
                      <a16:colId xmlns:a16="http://schemas.microsoft.com/office/drawing/2014/main" val="2948333751"/>
                    </a:ext>
                  </a:extLst>
                </a:gridCol>
              </a:tblGrid>
              <a:tr h="1159559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chemeClr val="accent1"/>
                          </a:solidFill>
                        </a:rPr>
                        <a:t>Causes </a:t>
                      </a:r>
                    </a:p>
                    <a:p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(where air pollution comes from)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chemeClr val="accent1"/>
                          </a:solidFill>
                        </a:rPr>
                        <a:t>Effects</a:t>
                      </a:r>
                    </a:p>
                    <a:p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(how air pollution affects people and places)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chemeClr val="accent1"/>
                          </a:solidFill>
                        </a:rPr>
                        <a:t>Solutions </a:t>
                      </a:r>
                    </a:p>
                    <a:p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(what we can do to make things better)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65051196"/>
                  </a:ext>
                </a:extLst>
              </a:tr>
              <a:tr h="385097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598891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08685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5E854C-B373-E935-E7BE-8E5DDF0008E7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934" y="1102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solidFill>
                  <a:schemeClr val="accent1"/>
                </a:solidFill>
              </a:rPr>
              <a:t>True or </a:t>
            </a:r>
            <a:r>
              <a:rPr lang="en-US" sz="8000" dirty="0">
                <a:solidFill>
                  <a:schemeClr val="bg1"/>
                </a:solidFill>
              </a:rPr>
              <a:t>false?</a:t>
            </a:r>
            <a:endParaRPr lang="en-GB" sz="8000" dirty="0">
              <a:solidFill>
                <a:schemeClr val="bg1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accent1"/>
                </a:solidFill>
              </a:rPr>
              <a:t>Air pollution affects children more than adults</a:t>
            </a:r>
            <a:endParaRPr lang="en-GB" sz="48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2FA46-0D3C-C09F-6747-98A5A38C5FB3}"/>
              </a:ext>
            </a:extLst>
          </p:cNvPr>
          <p:cNvSpPr txBox="1"/>
          <p:nvPr/>
        </p:nvSpPr>
        <p:spPr>
          <a:xfrm>
            <a:off x="7114593" y="2023355"/>
            <a:ext cx="416145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TRUE!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Childrens lungs are more vulnerable as they are smaller and still developing. They also breathe faster so may take in more pollutants.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921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5E854C-B373-E935-E7BE-8E5DDF0008E7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934" y="1102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solidFill>
                  <a:schemeClr val="accent1"/>
                </a:solidFill>
              </a:rPr>
              <a:t>True or </a:t>
            </a:r>
            <a:r>
              <a:rPr lang="en-US" sz="8000" dirty="0">
                <a:solidFill>
                  <a:schemeClr val="bg1"/>
                </a:solidFill>
              </a:rPr>
              <a:t>false?</a:t>
            </a:r>
            <a:endParaRPr lang="en-GB" sz="8000" dirty="0">
              <a:solidFill>
                <a:schemeClr val="bg1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accent1"/>
                </a:solidFill>
              </a:rPr>
              <a:t>You can always smell air pollution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2FA46-0D3C-C09F-6747-98A5A38C5FB3}"/>
              </a:ext>
            </a:extLst>
          </p:cNvPr>
          <p:cNvSpPr txBox="1"/>
          <p:nvPr/>
        </p:nvSpPr>
        <p:spPr>
          <a:xfrm>
            <a:off x="7114593" y="2023355"/>
            <a:ext cx="4161454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FALSE!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Some air pollutants, like car exhausts, have a strong smell but others are completely </a:t>
            </a:r>
            <a:r>
              <a:rPr lang="en-US" sz="2800" dirty="0" err="1">
                <a:solidFill>
                  <a:schemeClr val="bg1"/>
                </a:solidFill>
              </a:rPr>
              <a:t>odourless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827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5E854C-B373-E935-E7BE-8E5DDF0008E7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934" y="1102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solidFill>
                  <a:schemeClr val="accent1"/>
                </a:solidFill>
              </a:rPr>
              <a:t>True or </a:t>
            </a:r>
            <a:r>
              <a:rPr lang="en-US" sz="8000" dirty="0">
                <a:solidFill>
                  <a:schemeClr val="bg1"/>
                </a:solidFill>
              </a:rPr>
              <a:t>false?</a:t>
            </a:r>
            <a:endParaRPr lang="en-GB" sz="8000" dirty="0">
              <a:solidFill>
                <a:schemeClr val="bg1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accent1"/>
                </a:solidFill>
              </a:rPr>
              <a:t>Air pollution only affects our lungs</a:t>
            </a:r>
            <a:endParaRPr lang="en-GB" sz="48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2FA46-0D3C-C09F-6747-98A5A38C5FB3}"/>
              </a:ext>
            </a:extLst>
          </p:cNvPr>
          <p:cNvSpPr txBox="1"/>
          <p:nvPr/>
        </p:nvSpPr>
        <p:spPr>
          <a:xfrm>
            <a:off x="7114593" y="2023355"/>
            <a:ext cx="4161454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FALSE!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Air pollution can also affect the heart/ circulatory system and the brain/nervous system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293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5E854C-B373-E935-E7BE-8E5DDF0008E7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934" y="1102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solidFill>
                  <a:schemeClr val="accent1"/>
                </a:solidFill>
              </a:rPr>
              <a:t>True or </a:t>
            </a:r>
            <a:r>
              <a:rPr lang="en-US" sz="8000" dirty="0">
                <a:solidFill>
                  <a:schemeClr val="bg1"/>
                </a:solidFill>
              </a:rPr>
              <a:t>false?</a:t>
            </a:r>
            <a:endParaRPr lang="en-GB" sz="8000" dirty="0">
              <a:solidFill>
                <a:schemeClr val="bg1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accent1"/>
                </a:solidFill>
              </a:rPr>
              <a:t>Sometimes air pollution is invisible</a:t>
            </a:r>
            <a:endParaRPr lang="en-GB" sz="48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2FA46-0D3C-C09F-6747-98A5A38C5FB3}"/>
              </a:ext>
            </a:extLst>
          </p:cNvPr>
          <p:cNvSpPr txBox="1"/>
          <p:nvPr/>
        </p:nvSpPr>
        <p:spPr>
          <a:xfrm>
            <a:off x="7114593" y="2023355"/>
            <a:ext cx="416145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TRUE!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Some of the most dangerous air pollutants are incredibly tiny particles which can go deep into the lungs and get into the bloodstream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446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5E854C-B373-E935-E7BE-8E5DDF0008E7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934" y="1102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solidFill>
                  <a:schemeClr val="accent1"/>
                </a:solidFill>
              </a:rPr>
              <a:t>True or </a:t>
            </a:r>
            <a:r>
              <a:rPr lang="en-US" sz="8000" dirty="0">
                <a:solidFill>
                  <a:schemeClr val="bg1"/>
                </a:solidFill>
              </a:rPr>
              <a:t>false?</a:t>
            </a:r>
            <a:endParaRPr lang="en-GB" sz="8000" dirty="0">
              <a:solidFill>
                <a:schemeClr val="bg1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accent1"/>
                </a:solidFill>
              </a:rPr>
              <a:t>All air pollution is made by humans</a:t>
            </a:r>
            <a:endParaRPr lang="en-GB" sz="48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2FA46-0D3C-C09F-6747-98A5A38C5FB3}"/>
              </a:ext>
            </a:extLst>
          </p:cNvPr>
          <p:cNvSpPr txBox="1"/>
          <p:nvPr/>
        </p:nvSpPr>
        <p:spPr>
          <a:xfrm>
            <a:off x="7114593" y="2023355"/>
            <a:ext cx="4161454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FALSE!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Natural sources of air pollution include wildfires, volcanoes, and dust storms. </a:t>
            </a:r>
            <a:r>
              <a:rPr lang="en-US" sz="2800" dirty="0" err="1">
                <a:solidFill>
                  <a:schemeClr val="bg1"/>
                </a:solidFill>
              </a:rPr>
              <a:t>Mould</a:t>
            </a:r>
            <a:r>
              <a:rPr lang="en-US" sz="2800" dirty="0">
                <a:solidFill>
                  <a:schemeClr val="bg1"/>
                </a:solidFill>
              </a:rPr>
              <a:t> spores and pollen can also aggravate lung problems.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196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5E854C-B373-E935-E7BE-8E5DDF0008E7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934" y="1102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solidFill>
                  <a:schemeClr val="accent1"/>
                </a:solidFill>
              </a:rPr>
              <a:t>True or </a:t>
            </a:r>
            <a:r>
              <a:rPr lang="en-US" sz="8000" dirty="0">
                <a:solidFill>
                  <a:schemeClr val="bg1"/>
                </a:solidFill>
              </a:rPr>
              <a:t>false?</a:t>
            </a:r>
            <a:endParaRPr lang="en-GB" sz="8000" dirty="0">
              <a:solidFill>
                <a:schemeClr val="bg1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accent1"/>
                </a:solidFill>
              </a:rPr>
              <a:t>Air pollution is often worse on hot sunny days</a:t>
            </a:r>
            <a:endParaRPr lang="en-GB" sz="48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2FA46-0D3C-C09F-6747-98A5A38C5FB3}"/>
              </a:ext>
            </a:extLst>
          </p:cNvPr>
          <p:cNvSpPr txBox="1"/>
          <p:nvPr/>
        </p:nvSpPr>
        <p:spPr>
          <a:xfrm>
            <a:off x="7114593" y="2023355"/>
            <a:ext cx="4161454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TRUE!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The sunlight can trigger chemical changes which make the pollutants even more dangerous.</a:t>
            </a:r>
            <a:endParaRPr lang="en-GB" sz="2800" dirty="0">
              <a:solidFill>
                <a:schemeClr val="bg1"/>
              </a:solidFill>
            </a:endParaRPr>
          </a:p>
          <a:p>
            <a:pPr algn="ctr"/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919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5E854C-B373-E935-E7BE-8E5DDF0008E7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934" y="1102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solidFill>
                  <a:schemeClr val="accent1"/>
                </a:solidFill>
              </a:rPr>
              <a:t>True or </a:t>
            </a:r>
            <a:r>
              <a:rPr lang="en-US" sz="8000" dirty="0">
                <a:solidFill>
                  <a:schemeClr val="bg1"/>
                </a:solidFill>
              </a:rPr>
              <a:t>false?</a:t>
            </a:r>
            <a:endParaRPr lang="en-GB" sz="8000" dirty="0">
              <a:solidFill>
                <a:schemeClr val="bg1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accent1"/>
                </a:solidFill>
              </a:rPr>
              <a:t>Air pollution is always worst outdoors</a:t>
            </a:r>
            <a:endParaRPr lang="en-GB" sz="48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2FA46-0D3C-C09F-6747-98A5A38C5FB3}"/>
              </a:ext>
            </a:extLst>
          </p:cNvPr>
          <p:cNvSpPr txBox="1"/>
          <p:nvPr/>
        </p:nvSpPr>
        <p:spPr>
          <a:xfrm>
            <a:off x="7114593" y="2023355"/>
            <a:ext cx="4161454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FALSE!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Air pollution can much more concentrated inside buildings and cars. The air is more still so pollution builds up.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001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atellite, transport, spacecraft, earth&#10;&#10;Description automatically generated">
            <a:extLst>
              <a:ext uri="{FF2B5EF4-FFF2-40B4-BE49-F238E27FC236}">
                <a16:creationId xmlns:a16="http://schemas.microsoft.com/office/drawing/2014/main" id="{D236A341-2B70-9535-B27A-6267BD06B7A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7172" y="0"/>
            <a:ext cx="12229172" cy="6858000"/>
          </a:xfrm>
          <a:prstGeom prst="rect">
            <a:avLst/>
          </a:prstGeom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AAFF383D-AAF7-28EF-36C1-ACB6D7AF18C4}"/>
              </a:ext>
            </a:extLst>
          </p:cNvPr>
          <p:cNvSpPr/>
          <p:nvPr/>
        </p:nvSpPr>
        <p:spPr>
          <a:xfrm>
            <a:off x="228600" y="2365596"/>
            <a:ext cx="6858000" cy="4068147"/>
          </a:xfrm>
          <a:prstGeom prst="wedgeEllipseCallout">
            <a:avLst>
              <a:gd name="adj1" fmla="val 53135"/>
              <a:gd name="adj2" fmla="val -3597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/>
              <a:t>Looking at air pollution data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2787445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9E87AF-4A96-0043-488D-8F83B212B599}"/>
              </a:ext>
            </a:extLst>
          </p:cNvPr>
          <p:cNvSpPr/>
          <p:nvPr/>
        </p:nvSpPr>
        <p:spPr>
          <a:xfrm>
            <a:off x="0" y="1"/>
            <a:ext cx="12192000" cy="163051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2AF2935-26A4-9047-C324-16EEF07EB743}"/>
              </a:ext>
            </a:extLst>
          </p:cNvPr>
          <p:cNvGrpSpPr/>
          <p:nvPr/>
        </p:nvGrpSpPr>
        <p:grpSpPr>
          <a:xfrm>
            <a:off x="1290639" y="1988858"/>
            <a:ext cx="4533900" cy="4533900"/>
            <a:chOff x="1418265" y="1960951"/>
            <a:chExt cx="4533900" cy="45339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63245CD-76E0-BE0D-F1FE-2B1D66782FDA}"/>
                </a:ext>
              </a:extLst>
            </p:cNvPr>
            <p:cNvSpPr/>
            <p:nvPr/>
          </p:nvSpPr>
          <p:spPr>
            <a:xfrm>
              <a:off x="1418265" y="1960951"/>
              <a:ext cx="4533900" cy="45339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" name="Graphic 2" descr="Lungs outline">
              <a:extLst>
                <a:ext uri="{FF2B5EF4-FFF2-40B4-BE49-F238E27FC236}">
                  <a16:creationId xmlns:a16="http://schemas.microsoft.com/office/drawing/2014/main" id="{51C20D19-D9DA-9E83-EA5C-21DFFC22A7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285246" y="2077690"/>
              <a:ext cx="2799936" cy="2799936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658FC71-9070-1BCF-04A6-D2EC119E6639}"/>
                </a:ext>
              </a:extLst>
            </p:cNvPr>
            <p:cNvSpPr txBox="1"/>
            <p:nvPr/>
          </p:nvSpPr>
          <p:spPr>
            <a:xfrm>
              <a:off x="2138594" y="4756538"/>
              <a:ext cx="309324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tx2"/>
                  </a:solidFill>
                </a:rPr>
                <a:t>Damage your lungs and stop them growing properly</a:t>
              </a:r>
              <a:endParaRPr lang="en-GB" sz="2400" b="1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B24CA28-9402-BBE5-2BC8-2ED7A1231279}"/>
              </a:ext>
            </a:extLst>
          </p:cNvPr>
          <p:cNvGrpSpPr/>
          <p:nvPr/>
        </p:nvGrpSpPr>
        <p:grpSpPr>
          <a:xfrm>
            <a:off x="6362701" y="1988858"/>
            <a:ext cx="4533900" cy="4533900"/>
            <a:chOff x="6248401" y="1960951"/>
            <a:chExt cx="4533900" cy="45339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1BD02B2-47C3-5682-E0DC-3713C0107439}"/>
                </a:ext>
              </a:extLst>
            </p:cNvPr>
            <p:cNvSpPr/>
            <p:nvPr/>
          </p:nvSpPr>
          <p:spPr>
            <a:xfrm>
              <a:off x="6248401" y="1960951"/>
              <a:ext cx="4533900" cy="45339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26" name="Picture 2" descr="Inhalers Images - Free Download on Freepik">
              <a:extLst>
                <a:ext uri="{FF2B5EF4-FFF2-40B4-BE49-F238E27FC236}">
                  <a16:creationId xmlns:a16="http://schemas.microsoft.com/office/drawing/2014/main" id="{161A94EF-50EC-8542-18DE-A55286709E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4726" y="2287033"/>
              <a:ext cx="2381250" cy="2381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ABFCECC-9285-87DF-2234-B71454A0E2E2}"/>
                </a:ext>
              </a:extLst>
            </p:cNvPr>
            <p:cNvSpPr txBox="1"/>
            <p:nvPr/>
          </p:nvSpPr>
          <p:spPr>
            <a:xfrm>
              <a:off x="6999042" y="4756538"/>
              <a:ext cx="303261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</a:rPr>
                <a:t>Make asthma and other lung problems worse</a:t>
              </a:r>
              <a:endParaRPr lang="en-GB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7056B9D8-B0C8-82B5-23E8-D2589D39B0D4}"/>
              </a:ext>
            </a:extLst>
          </p:cNvPr>
          <p:cNvSpPr txBox="1"/>
          <p:nvPr/>
        </p:nvSpPr>
        <p:spPr>
          <a:xfrm>
            <a:off x="1887894" y="335242"/>
            <a:ext cx="84162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Air pollution can</a:t>
            </a:r>
            <a:endParaRPr lang="en-GB" sz="6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853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22D03EC-627E-9387-6BA5-16B498C2056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56061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726D810-6F0E-8212-9233-DE298D899F76}"/>
              </a:ext>
            </a:extLst>
          </p:cNvPr>
          <p:cNvSpPr txBox="1"/>
          <p:nvPr/>
        </p:nvSpPr>
        <p:spPr>
          <a:xfrm>
            <a:off x="1774371" y="5856514"/>
            <a:ext cx="8403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https://air.plumelabs.com/air-quality-map</a:t>
            </a:r>
            <a:r>
              <a:rPr lang="en-US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4344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730CAD89-A041-FC5E-6BDE-0160221920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8580491"/>
              </p:ext>
            </p:extLst>
          </p:nvPr>
        </p:nvGraphicFramePr>
        <p:xfrm>
          <a:off x="540398" y="1842796"/>
          <a:ext cx="10900487" cy="41552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73217">
                  <a:extLst>
                    <a:ext uri="{9D8B030D-6E8A-4147-A177-3AD203B41FA5}">
                      <a16:colId xmlns:a16="http://schemas.microsoft.com/office/drawing/2014/main" val="4241145451"/>
                    </a:ext>
                  </a:extLst>
                </a:gridCol>
                <a:gridCol w="1625454">
                  <a:extLst>
                    <a:ext uri="{9D8B030D-6E8A-4147-A177-3AD203B41FA5}">
                      <a16:colId xmlns:a16="http://schemas.microsoft.com/office/drawing/2014/main" val="2367942191"/>
                    </a:ext>
                  </a:extLst>
                </a:gridCol>
                <a:gridCol w="1625454">
                  <a:extLst>
                    <a:ext uri="{9D8B030D-6E8A-4147-A177-3AD203B41FA5}">
                      <a16:colId xmlns:a16="http://schemas.microsoft.com/office/drawing/2014/main" val="2948333751"/>
                    </a:ext>
                  </a:extLst>
                </a:gridCol>
                <a:gridCol w="1625454">
                  <a:extLst>
                    <a:ext uri="{9D8B030D-6E8A-4147-A177-3AD203B41FA5}">
                      <a16:colId xmlns:a16="http://schemas.microsoft.com/office/drawing/2014/main" val="3624936063"/>
                    </a:ext>
                  </a:extLst>
                </a:gridCol>
                <a:gridCol w="1625454">
                  <a:extLst>
                    <a:ext uri="{9D8B030D-6E8A-4147-A177-3AD203B41FA5}">
                      <a16:colId xmlns:a16="http://schemas.microsoft.com/office/drawing/2014/main" val="1849126921"/>
                    </a:ext>
                  </a:extLst>
                </a:gridCol>
                <a:gridCol w="1625454">
                  <a:extLst>
                    <a:ext uri="{9D8B030D-6E8A-4147-A177-3AD203B41FA5}">
                      <a16:colId xmlns:a16="http://schemas.microsoft.com/office/drawing/2014/main" val="1950975951"/>
                    </a:ext>
                  </a:extLst>
                </a:gridCol>
              </a:tblGrid>
              <a:tr h="872884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1"/>
                          </a:solidFill>
                        </a:rPr>
                        <a:t>Place</a:t>
                      </a:r>
                      <a:endParaRPr lang="en-GB" sz="16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1"/>
                          </a:solidFill>
                        </a:rPr>
                        <a:t>Overall air quality (AQI)</a:t>
                      </a:r>
                      <a:endParaRPr lang="en-GB" sz="16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1"/>
                          </a:solidFill>
                        </a:rPr>
                        <a:t>NO</a:t>
                      </a:r>
                      <a:r>
                        <a:rPr lang="en-US" sz="1600" b="1" baseline="-25000" dirty="0">
                          <a:solidFill>
                            <a:schemeClr val="accent1"/>
                          </a:solidFill>
                        </a:rPr>
                        <a:t>2</a:t>
                      </a:r>
                      <a:endParaRPr lang="en-GB" sz="1600" b="1" baseline="-250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1"/>
                          </a:solidFill>
                        </a:rPr>
                        <a:t>O</a:t>
                      </a:r>
                      <a:r>
                        <a:rPr lang="en-US" sz="1600" b="1" baseline="-25000" dirty="0">
                          <a:solidFill>
                            <a:schemeClr val="accent1"/>
                          </a:solidFill>
                        </a:rPr>
                        <a:t>3</a:t>
                      </a:r>
                      <a:endParaRPr lang="en-GB" sz="1600" b="1" baseline="-250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1"/>
                          </a:solidFill>
                        </a:rPr>
                        <a:t>PM2.5</a:t>
                      </a:r>
                      <a:endParaRPr lang="en-GB" sz="16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1"/>
                          </a:solidFill>
                        </a:rPr>
                        <a:t>PM10</a:t>
                      </a:r>
                      <a:endParaRPr lang="en-GB" sz="16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5051196"/>
                  </a:ext>
                </a:extLst>
              </a:tr>
              <a:tr h="820587"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9889113"/>
                  </a:ext>
                </a:extLst>
              </a:tr>
              <a:tr h="820587"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8480004"/>
                  </a:ext>
                </a:extLst>
              </a:tr>
              <a:tr h="820587"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8656319"/>
                  </a:ext>
                </a:extLst>
              </a:tr>
              <a:tr h="820587"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5545903"/>
                  </a:ext>
                </a:extLst>
              </a:tr>
            </a:tbl>
          </a:graphicData>
        </a:graphic>
      </p:graphicFrame>
      <p:sp>
        <p:nvSpPr>
          <p:cNvPr id="13" name="Title 2">
            <a:extLst>
              <a:ext uri="{FF2B5EF4-FFF2-40B4-BE49-F238E27FC236}">
                <a16:creationId xmlns:a16="http://schemas.microsoft.com/office/drawing/2014/main" id="{A62D2F1D-4153-B986-0A21-65D890588075}"/>
              </a:ext>
            </a:extLst>
          </p:cNvPr>
          <p:cNvSpPr txBox="1">
            <a:spLocks/>
          </p:cNvSpPr>
          <p:nvPr/>
        </p:nvSpPr>
        <p:spPr>
          <a:xfrm>
            <a:off x="6945086" y="4964797"/>
            <a:ext cx="5029200" cy="1741714"/>
          </a:xfrm>
          <a:prstGeom prst="wedgeEllipseCallout">
            <a:avLst>
              <a:gd name="adj1" fmla="val -53517"/>
              <a:gd name="adj2" fmla="val 3062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b="1" dirty="0">
                <a:solidFill>
                  <a:schemeClr val="accent1"/>
                </a:solidFill>
              </a:rPr>
              <a:t>Do you notice anything interesting about what you have found out?</a:t>
            </a:r>
            <a:endParaRPr lang="en-GB" sz="2000" b="1" dirty="0">
              <a:solidFill>
                <a:schemeClr val="accent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FFCF89A-72BD-8663-D0E3-2267F14EF031}"/>
              </a:ext>
            </a:extLst>
          </p:cNvPr>
          <p:cNvSpPr/>
          <p:nvPr/>
        </p:nvSpPr>
        <p:spPr>
          <a:xfrm>
            <a:off x="0" y="0"/>
            <a:ext cx="12192000" cy="147203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8C44195-A7AD-1111-0381-CFD8BC2FCF1C}"/>
              </a:ext>
            </a:extLst>
          </p:cNvPr>
          <p:cNvSpPr txBox="1">
            <a:spLocks/>
          </p:cNvSpPr>
          <p:nvPr/>
        </p:nvSpPr>
        <p:spPr>
          <a:xfrm>
            <a:off x="0" y="436979"/>
            <a:ext cx="12192000" cy="75467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Looking at air pollution data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103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Folded Corner 5">
            <a:extLst>
              <a:ext uri="{FF2B5EF4-FFF2-40B4-BE49-F238E27FC236}">
                <a16:creationId xmlns:a16="http://schemas.microsoft.com/office/drawing/2014/main" id="{A8BA9EB3-53EA-CD97-16FB-ED1B8328C9D1}"/>
              </a:ext>
            </a:extLst>
          </p:cNvPr>
          <p:cNvSpPr/>
          <p:nvPr/>
        </p:nvSpPr>
        <p:spPr>
          <a:xfrm>
            <a:off x="6652726" y="685801"/>
            <a:ext cx="4954555" cy="5938934"/>
          </a:xfrm>
          <a:prstGeom prst="foldedCorner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52000" rtlCol="0" anchor="t" anchorCtr="0"/>
          <a:lstStyle/>
          <a:p>
            <a:pPr algn="ctr"/>
            <a:r>
              <a:rPr lang="en-US" sz="3600" dirty="0">
                <a:solidFill>
                  <a:schemeClr val="accent1"/>
                </a:solidFill>
                <a:latin typeface="Adobe Handwriting Tiffany" panose="03050502040302020205" pitchFamily="66" charset="0"/>
              </a:rPr>
              <a:t>I want to breathe clean air. I will do my bit to reduce air pollution. I promise that I will….</a:t>
            </a:r>
            <a:endParaRPr lang="en-GB" sz="3600" dirty="0">
              <a:solidFill>
                <a:schemeClr val="accent1"/>
              </a:solidFill>
              <a:latin typeface="Adobe Handwriting Tiffany" panose="03050502040302020205" pitchFamily="66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A75696-EC7F-98C5-6F5C-183D7F260406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0791F0C-22C9-BA67-1142-2DDFDCF10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306" y="1825535"/>
            <a:ext cx="4956111" cy="3206929"/>
          </a:xfrm>
        </p:spPr>
        <p:txBody>
          <a:bodyPr>
            <a:normAutofit fontScale="90000"/>
          </a:bodyPr>
          <a:lstStyle/>
          <a:p>
            <a:r>
              <a:rPr lang="en-US" sz="8000" dirty="0">
                <a:solidFill>
                  <a:schemeClr val="bg1"/>
                </a:solidFill>
              </a:rPr>
              <a:t>Make your clean air pledge</a:t>
            </a:r>
            <a:br>
              <a:rPr lang="en-US" dirty="0">
                <a:solidFill>
                  <a:schemeClr val="bg1"/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#BreatheCleanAir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9260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8834DFBE-68ED-0DC0-EF47-D944805B47C0}"/>
              </a:ext>
            </a:extLst>
          </p:cNvPr>
          <p:cNvSpPr/>
          <p:nvPr/>
        </p:nvSpPr>
        <p:spPr>
          <a:xfrm>
            <a:off x="0" y="-17541"/>
            <a:ext cx="12192000" cy="14720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AD88E18-F990-E1A9-F3E2-A3BEE34341C1}"/>
              </a:ext>
            </a:extLst>
          </p:cNvPr>
          <p:cNvSpPr txBox="1">
            <a:spLocks/>
          </p:cNvSpPr>
          <p:nvPr/>
        </p:nvSpPr>
        <p:spPr>
          <a:xfrm>
            <a:off x="0" y="419438"/>
            <a:ext cx="12192000" cy="75467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Ideas for action</a:t>
            </a:r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EE07DFF-962D-2AA7-86D9-76C285C54CCC}"/>
              </a:ext>
            </a:extLst>
          </p:cNvPr>
          <p:cNvGrpSpPr/>
          <p:nvPr/>
        </p:nvGrpSpPr>
        <p:grpSpPr>
          <a:xfrm>
            <a:off x="205227" y="1903500"/>
            <a:ext cx="11781545" cy="2106000"/>
            <a:chOff x="220631" y="1880744"/>
            <a:chExt cx="11781545" cy="210600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B5D2C9B-D075-CBC9-B540-FB4CF9DB9A08}"/>
                </a:ext>
              </a:extLst>
            </p:cNvPr>
            <p:cNvSpPr/>
            <p:nvPr/>
          </p:nvSpPr>
          <p:spPr>
            <a:xfrm>
              <a:off x="220631" y="1880940"/>
              <a:ext cx="2105609" cy="2105609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>
                  <a:solidFill>
                    <a:schemeClr val="tx2"/>
                  </a:solidFill>
                </a:rPr>
                <a:t>Don’t smoke or vape</a:t>
              </a:r>
              <a:endParaRPr lang="en-GB" sz="2200" dirty="0">
                <a:solidFill>
                  <a:schemeClr val="tx2"/>
                </a:solidFill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7F75BCF-522F-5376-425A-A4EA0D484B13}"/>
                </a:ext>
              </a:extLst>
            </p:cNvPr>
            <p:cNvSpPr/>
            <p:nvPr/>
          </p:nvSpPr>
          <p:spPr>
            <a:xfrm>
              <a:off x="2155505" y="1880744"/>
              <a:ext cx="2106000" cy="2106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/>
                <a:t>Go outside</a:t>
              </a:r>
            </a:p>
            <a:p>
              <a:pPr algn="ctr"/>
              <a:r>
                <a:rPr lang="en-US" sz="2200" dirty="0"/>
                <a:t>more</a:t>
              </a:r>
              <a:endParaRPr lang="en-GB" sz="2200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8C21E86-92DA-5C57-A0B1-50E8BAD7DA90}"/>
                </a:ext>
              </a:extLst>
            </p:cNvPr>
            <p:cNvSpPr/>
            <p:nvPr/>
          </p:nvSpPr>
          <p:spPr>
            <a:xfrm>
              <a:off x="4090770" y="1880744"/>
              <a:ext cx="2106000" cy="21060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/>
                <a:t>Avoid using spray deodorant</a:t>
              </a:r>
              <a:endParaRPr lang="en-GB" sz="22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AE6C87D5-DF78-B3DC-A200-B2D7ED363A41}"/>
                </a:ext>
              </a:extLst>
            </p:cNvPr>
            <p:cNvSpPr/>
            <p:nvPr/>
          </p:nvSpPr>
          <p:spPr>
            <a:xfrm>
              <a:off x="6026035" y="1880744"/>
              <a:ext cx="2106000" cy="2106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>
                  <a:solidFill>
                    <a:schemeClr val="tx2"/>
                  </a:solidFill>
                </a:rPr>
                <a:t>Walk on quieter roads or through parks</a:t>
              </a:r>
              <a:endParaRPr lang="en-GB" sz="2200" dirty="0">
                <a:solidFill>
                  <a:schemeClr val="tx2"/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5D5924B-7DF2-F858-8248-2A12F090EB00}"/>
                </a:ext>
              </a:extLst>
            </p:cNvPr>
            <p:cNvSpPr/>
            <p:nvPr/>
          </p:nvSpPr>
          <p:spPr>
            <a:xfrm>
              <a:off x="7961300" y="1880744"/>
              <a:ext cx="2106000" cy="2106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/>
                <a:t>Car share with friends</a:t>
              </a:r>
              <a:endParaRPr lang="en-GB" sz="2200" dirty="0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D1884891-FFDC-4885-36C4-9FB76EA479BC}"/>
                </a:ext>
              </a:extLst>
            </p:cNvPr>
            <p:cNvSpPr/>
            <p:nvPr/>
          </p:nvSpPr>
          <p:spPr>
            <a:xfrm>
              <a:off x="9896567" y="1880940"/>
              <a:ext cx="2105609" cy="2105609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/>
                <a:t>Turn car engine off when waiting</a:t>
              </a:r>
              <a:endParaRPr lang="en-GB" sz="220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E332A73-CADF-8307-787D-74A5D89576D1}"/>
              </a:ext>
            </a:extLst>
          </p:cNvPr>
          <p:cNvGrpSpPr/>
          <p:nvPr/>
        </p:nvGrpSpPr>
        <p:grpSpPr>
          <a:xfrm>
            <a:off x="1203470" y="4332562"/>
            <a:ext cx="9645130" cy="2106000"/>
            <a:chOff x="1273435" y="4156842"/>
            <a:chExt cx="9645130" cy="2106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4A46F9A-8883-F419-8B38-0398FF6CBB7E}"/>
                </a:ext>
              </a:extLst>
            </p:cNvPr>
            <p:cNvSpPr/>
            <p:nvPr/>
          </p:nvSpPr>
          <p:spPr>
            <a:xfrm>
              <a:off x="1273435" y="4156842"/>
              <a:ext cx="2106000" cy="21060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/>
                <a:t>Use public transport more</a:t>
              </a:r>
              <a:endParaRPr lang="en-GB" sz="2200" dirty="0"/>
            </a:p>
          </p:txBody>
        </p:sp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BD773B73-975A-096E-41E1-CB9C0EFF4E07}"/>
                </a:ext>
              </a:extLst>
            </p:cNvPr>
            <p:cNvSpPr/>
            <p:nvPr/>
          </p:nvSpPr>
          <p:spPr>
            <a:xfrm>
              <a:off x="3158315" y="4157038"/>
              <a:ext cx="2105608" cy="21056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/>
                <a:t>Walk, scoot or cycle to school</a:t>
              </a:r>
              <a:endParaRPr lang="en-GB" sz="2200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0F94DE1-551D-7FF0-1CF1-F17F081D557A}"/>
                </a:ext>
              </a:extLst>
            </p:cNvPr>
            <p:cNvSpPr/>
            <p:nvPr/>
          </p:nvSpPr>
          <p:spPr>
            <a:xfrm>
              <a:off x="5042803" y="4156842"/>
              <a:ext cx="2106000" cy="2106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>
                  <a:solidFill>
                    <a:schemeClr val="tx2"/>
                  </a:solidFill>
                </a:rPr>
                <a:t>Ask family not to use an open fire</a:t>
              </a:r>
              <a:endParaRPr lang="en-GB" sz="2200" dirty="0">
                <a:solidFill>
                  <a:schemeClr val="tx2"/>
                </a:solidFill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7C47036-A492-1015-22A2-7CC13014D2AB}"/>
                </a:ext>
              </a:extLst>
            </p:cNvPr>
            <p:cNvSpPr/>
            <p:nvPr/>
          </p:nvSpPr>
          <p:spPr>
            <a:xfrm>
              <a:off x="6927683" y="4156842"/>
              <a:ext cx="2106000" cy="21060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/>
                <a:t>Wear a face mask when doing crafts</a:t>
              </a:r>
              <a:endParaRPr lang="en-GB" sz="2200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256CC5F-7618-3DBC-BD40-CE8E2EEBD4AB}"/>
                </a:ext>
              </a:extLst>
            </p:cNvPr>
            <p:cNvSpPr/>
            <p:nvPr/>
          </p:nvSpPr>
          <p:spPr>
            <a:xfrm>
              <a:off x="8812565" y="4156842"/>
              <a:ext cx="2106000" cy="2106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/>
                <a:t>Open the windows more often</a:t>
              </a:r>
              <a:endParaRPr lang="en-GB" sz="2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362518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and person running in the woods&#10;&#10;Description automatically generated with medium confidence">
            <a:extLst>
              <a:ext uri="{FF2B5EF4-FFF2-40B4-BE49-F238E27FC236}">
                <a16:creationId xmlns:a16="http://schemas.microsoft.com/office/drawing/2014/main" id="{805D38BA-1E06-EA25-E926-A6EFE2F91B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234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5FE581F-8D56-FD36-DD4C-90D447DA6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3903" y="1618501"/>
            <a:ext cx="7527561" cy="5168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4416EC5-4164-A020-C104-7E95477DA6BF}"/>
              </a:ext>
            </a:extLst>
          </p:cNvPr>
          <p:cNvGrpSpPr/>
          <p:nvPr/>
        </p:nvGrpSpPr>
        <p:grpSpPr>
          <a:xfrm>
            <a:off x="8363019" y="4284134"/>
            <a:ext cx="3814993" cy="2573866"/>
            <a:chOff x="8381999" y="3984978"/>
            <a:chExt cx="3814993" cy="257386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A30912A-3F6E-ED8E-656F-A16D647A14D3}"/>
                </a:ext>
              </a:extLst>
            </p:cNvPr>
            <p:cNvSpPr/>
            <p:nvPr/>
          </p:nvSpPr>
          <p:spPr>
            <a:xfrm>
              <a:off x="8381999" y="3984978"/>
              <a:ext cx="3814993" cy="257386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28FB2D6-6175-E1A0-6A95-58DEB6018D18}"/>
                </a:ext>
              </a:extLst>
            </p:cNvPr>
            <p:cNvSpPr/>
            <p:nvPr/>
          </p:nvSpPr>
          <p:spPr>
            <a:xfrm>
              <a:off x="8647534" y="4910023"/>
              <a:ext cx="3283922" cy="16488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>
                  <a:solidFill>
                    <a:schemeClr val="accent1"/>
                  </a:solidFill>
                </a:rPr>
                <a:t>Watch an animation of how the lungs work</a:t>
              </a:r>
              <a:r>
                <a:rPr lang="en-US" sz="2400" dirty="0">
                  <a:hlinkClick r:id="rId4"/>
                </a:rPr>
                <a:t> </a:t>
              </a:r>
              <a:r>
                <a:rPr lang="en-US" sz="1600" dirty="0">
                  <a:hlinkClick r:id="rId4"/>
                </a:rPr>
                <a:t>https://www.youtube.com/watch?v=f_xnopMf3p8</a:t>
              </a:r>
              <a:r>
                <a:rPr lang="en-US" sz="1600" dirty="0"/>
                <a:t>  </a:t>
              </a:r>
              <a:endParaRPr lang="en-GB" sz="2400" b="1" dirty="0">
                <a:solidFill>
                  <a:schemeClr val="accent1"/>
                </a:solidFill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9962BB8-66D8-2970-C212-A5CBB2836A1F}"/>
                </a:ext>
              </a:extLst>
            </p:cNvPr>
            <p:cNvGrpSpPr/>
            <p:nvPr/>
          </p:nvGrpSpPr>
          <p:grpSpPr>
            <a:xfrm>
              <a:off x="9508877" y="4148536"/>
              <a:ext cx="1403192" cy="680400"/>
              <a:chOff x="4272999" y="6085537"/>
              <a:chExt cx="1403192" cy="680400"/>
            </a:xfrm>
          </p:grpSpPr>
          <p:pic>
            <p:nvPicPr>
              <p:cNvPr id="9" name="Graphic 8" descr="Play with solid fill">
                <a:extLst>
                  <a:ext uri="{FF2B5EF4-FFF2-40B4-BE49-F238E27FC236}">
                    <a16:creationId xmlns:a16="http://schemas.microsoft.com/office/drawing/2014/main" id="{12982345-3B05-2676-F61E-AFED3712CF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272999" y="6085537"/>
                <a:ext cx="841206" cy="680400"/>
              </a:xfrm>
              <a:prstGeom prst="rect">
                <a:avLst/>
              </a:prstGeom>
            </p:spPr>
          </p:pic>
          <p:pic>
            <p:nvPicPr>
              <p:cNvPr id="10" name="Graphic 9" descr="Pause with solid fill">
                <a:extLst>
                  <a:ext uri="{FF2B5EF4-FFF2-40B4-BE49-F238E27FC236}">
                    <a16:creationId xmlns:a16="http://schemas.microsoft.com/office/drawing/2014/main" id="{3DBE73C1-F696-9944-8C3C-B46B50F3EC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4834985" y="6085537"/>
                <a:ext cx="841206" cy="680400"/>
              </a:xfrm>
              <a:prstGeom prst="rect">
                <a:avLst/>
              </a:prstGeom>
            </p:spPr>
          </p:pic>
        </p:grp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40DC1A95-4643-C0C2-B08B-FCC2095A799A}"/>
              </a:ext>
            </a:extLst>
          </p:cNvPr>
          <p:cNvSpPr/>
          <p:nvPr/>
        </p:nvSpPr>
        <p:spPr>
          <a:xfrm>
            <a:off x="0" y="0"/>
            <a:ext cx="12192000" cy="147203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51D83A2-96AA-D973-9D3F-37D1FB59A539}"/>
              </a:ext>
            </a:extLst>
          </p:cNvPr>
          <p:cNvSpPr txBox="1">
            <a:spLocks/>
          </p:cNvSpPr>
          <p:nvPr/>
        </p:nvSpPr>
        <p:spPr>
          <a:xfrm>
            <a:off x="-13988" y="146469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chemeClr val="bg1"/>
                </a:solidFill>
              </a:rPr>
              <a:t>How the lungs work</a:t>
            </a:r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074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B9BEDD57-5855-F30C-3AF7-C8DA79126885}"/>
              </a:ext>
            </a:extLst>
          </p:cNvPr>
          <p:cNvSpPr/>
          <p:nvPr/>
        </p:nvSpPr>
        <p:spPr>
          <a:xfrm>
            <a:off x="3652182" y="2227453"/>
            <a:ext cx="4435977" cy="4435977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Graphic 16" descr="Line arrow: Anti-clockwise curve with solid fill">
            <a:extLst>
              <a:ext uri="{FF2B5EF4-FFF2-40B4-BE49-F238E27FC236}">
                <a16:creationId xmlns:a16="http://schemas.microsoft.com/office/drawing/2014/main" id="{5753D8AC-27B3-4F5C-92F0-1B94D9766F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 flipV="1">
            <a:off x="3354987" y="1203360"/>
            <a:ext cx="2515183" cy="2515183"/>
          </a:xfrm>
          <a:prstGeom prst="rect">
            <a:avLst/>
          </a:prstGeom>
        </p:spPr>
      </p:pic>
      <p:pic>
        <p:nvPicPr>
          <p:cNvPr id="15" name="Graphic 14" descr="Lungs outline">
            <a:extLst>
              <a:ext uri="{FF2B5EF4-FFF2-40B4-BE49-F238E27FC236}">
                <a16:creationId xmlns:a16="http://schemas.microsoft.com/office/drawing/2014/main" id="{EA151E11-B3B3-ADE0-5C6F-FC45C56BAD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95021" y="2670292"/>
            <a:ext cx="3550298" cy="355029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F52732C-B3F7-C32F-E01B-F47B043CF79C}"/>
              </a:ext>
            </a:extLst>
          </p:cNvPr>
          <p:cNvSpPr/>
          <p:nvPr/>
        </p:nvSpPr>
        <p:spPr>
          <a:xfrm>
            <a:off x="0" y="1"/>
            <a:ext cx="12192000" cy="144734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AD92152-BB4C-F86C-0F50-123B32B6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862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How air pollution affects the lungs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23DFAD-881B-1C25-4E91-D5D57E309364}"/>
              </a:ext>
            </a:extLst>
          </p:cNvPr>
          <p:cNvSpPr txBox="1"/>
          <p:nvPr/>
        </p:nvSpPr>
        <p:spPr>
          <a:xfrm>
            <a:off x="934257" y="1971168"/>
            <a:ext cx="258832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1"/>
                </a:solidFill>
              </a:rPr>
              <a:t>Breath in pollutants as well as oxygen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192659-049C-3ABD-1B92-837F16A77297}"/>
              </a:ext>
            </a:extLst>
          </p:cNvPr>
          <p:cNvSpPr txBox="1"/>
          <p:nvPr/>
        </p:nvSpPr>
        <p:spPr>
          <a:xfrm>
            <a:off x="8448719" y="1598923"/>
            <a:ext cx="29243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3"/>
                </a:solidFill>
              </a:rPr>
              <a:t>Pollutants can irritate the lungs or get stuck</a:t>
            </a:r>
            <a:endParaRPr lang="en-GB" sz="3200" b="1" dirty="0">
              <a:solidFill>
                <a:schemeClr val="accent3"/>
              </a:solidFill>
            </a:endParaRPr>
          </a:p>
        </p:txBody>
      </p:sp>
      <p:sp>
        <p:nvSpPr>
          <p:cNvPr id="2" name="Explosion: 14 Points 1">
            <a:extLst>
              <a:ext uri="{FF2B5EF4-FFF2-40B4-BE49-F238E27FC236}">
                <a16:creationId xmlns:a16="http://schemas.microsoft.com/office/drawing/2014/main" id="{A312B3CA-FF29-B452-2868-99307F8063A1}"/>
              </a:ext>
            </a:extLst>
          </p:cNvPr>
          <p:cNvSpPr/>
          <p:nvPr/>
        </p:nvSpPr>
        <p:spPr>
          <a:xfrm>
            <a:off x="4187285" y="1663591"/>
            <a:ext cx="217714" cy="21384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Explosion: 14 Points 9">
            <a:extLst>
              <a:ext uri="{FF2B5EF4-FFF2-40B4-BE49-F238E27FC236}">
                <a16:creationId xmlns:a16="http://schemas.microsoft.com/office/drawing/2014/main" id="{E698AF89-3CB7-D76F-6524-F7A7008DA1D2}"/>
              </a:ext>
            </a:extLst>
          </p:cNvPr>
          <p:cNvSpPr/>
          <p:nvPr/>
        </p:nvSpPr>
        <p:spPr>
          <a:xfrm>
            <a:off x="4705514" y="1792186"/>
            <a:ext cx="217714" cy="21384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Explosion: 14 Points 10">
            <a:extLst>
              <a:ext uri="{FF2B5EF4-FFF2-40B4-BE49-F238E27FC236}">
                <a16:creationId xmlns:a16="http://schemas.microsoft.com/office/drawing/2014/main" id="{5DE183BF-FC71-7E36-D49A-61AFEA8E755C}"/>
              </a:ext>
            </a:extLst>
          </p:cNvPr>
          <p:cNvSpPr/>
          <p:nvPr/>
        </p:nvSpPr>
        <p:spPr>
          <a:xfrm>
            <a:off x="4963884" y="3661026"/>
            <a:ext cx="217714" cy="21384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Explosion: 14 Points 11">
            <a:extLst>
              <a:ext uri="{FF2B5EF4-FFF2-40B4-BE49-F238E27FC236}">
                <a16:creationId xmlns:a16="http://schemas.microsoft.com/office/drawing/2014/main" id="{92A4CC75-5A17-99DC-C09B-FD55D2BC1CB1}"/>
              </a:ext>
            </a:extLst>
          </p:cNvPr>
          <p:cNvSpPr/>
          <p:nvPr/>
        </p:nvSpPr>
        <p:spPr>
          <a:xfrm>
            <a:off x="6565959" y="3926347"/>
            <a:ext cx="217714" cy="21384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Explosion: 14 Points 12">
            <a:extLst>
              <a:ext uri="{FF2B5EF4-FFF2-40B4-BE49-F238E27FC236}">
                <a16:creationId xmlns:a16="http://schemas.microsoft.com/office/drawing/2014/main" id="{76673CEA-B35E-7A4D-4149-63CC1CE61616}"/>
              </a:ext>
            </a:extLst>
          </p:cNvPr>
          <p:cNvSpPr/>
          <p:nvPr/>
        </p:nvSpPr>
        <p:spPr>
          <a:xfrm>
            <a:off x="4746170" y="5070442"/>
            <a:ext cx="217714" cy="21384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Explosion: 14 Points 13">
            <a:extLst>
              <a:ext uri="{FF2B5EF4-FFF2-40B4-BE49-F238E27FC236}">
                <a16:creationId xmlns:a16="http://schemas.microsoft.com/office/drawing/2014/main" id="{452E91E1-72A6-0302-4D76-7B152ED597AD}"/>
              </a:ext>
            </a:extLst>
          </p:cNvPr>
          <p:cNvSpPr/>
          <p:nvPr/>
        </p:nvSpPr>
        <p:spPr>
          <a:xfrm>
            <a:off x="4296142" y="2240201"/>
            <a:ext cx="217714" cy="21384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50D7673-36A0-99FF-97D0-2F5E1783862A}"/>
              </a:ext>
            </a:extLst>
          </p:cNvPr>
          <p:cNvCxnSpPr>
            <a:cxnSpLocks/>
          </p:cNvCxnSpPr>
          <p:nvPr/>
        </p:nvCxnSpPr>
        <p:spPr>
          <a:xfrm flipH="1">
            <a:off x="6848475" y="3155228"/>
            <a:ext cx="2063448" cy="878043"/>
          </a:xfrm>
          <a:prstGeom prst="straightConnector1">
            <a:avLst/>
          </a:prstGeom>
          <a:ln w="571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2119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B9BEDD57-5855-F30C-3AF7-C8DA79126885}"/>
              </a:ext>
            </a:extLst>
          </p:cNvPr>
          <p:cNvSpPr/>
          <p:nvPr/>
        </p:nvSpPr>
        <p:spPr>
          <a:xfrm>
            <a:off x="3652182" y="2227453"/>
            <a:ext cx="4435977" cy="4435977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Graphic 14" descr="Lungs outline">
            <a:extLst>
              <a:ext uri="{FF2B5EF4-FFF2-40B4-BE49-F238E27FC236}">
                <a16:creationId xmlns:a16="http://schemas.microsoft.com/office/drawing/2014/main" id="{EA151E11-B3B3-ADE0-5C6F-FC45C56BA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95021" y="2670292"/>
            <a:ext cx="3550298" cy="355029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F52732C-B3F7-C32F-E01B-F47B043CF79C}"/>
              </a:ext>
            </a:extLst>
          </p:cNvPr>
          <p:cNvSpPr/>
          <p:nvPr/>
        </p:nvSpPr>
        <p:spPr>
          <a:xfrm>
            <a:off x="0" y="1"/>
            <a:ext cx="12192000" cy="144734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AD92152-BB4C-F86C-0F50-123B32B6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862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How air pollution affects the lungs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11" name="Explosion: 14 Points 10">
            <a:extLst>
              <a:ext uri="{FF2B5EF4-FFF2-40B4-BE49-F238E27FC236}">
                <a16:creationId xmlns:a16="http://schemas.microsoft.com/office/drawing/2014/main" id="{5DE183BF-FC71-7E36-D49A-61AFEA8E755C}"/>
              </a:ext>
            </a:extLst>
          </p:cNvPr>
          <p:cNvSpPr/>
          <p:nvPr/>
        </p:nvSpPr>
        <p:spPr>
          <a:xfrm>
            <a:off x="4963884" y="3661026"/>
            <a:ext cx="217714" cy="21384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Explosion: 14 Points 11">
            <a:extLst>
              <a:ext uri="{FF2B5EF4-FFF2-40B4-BE49-F238E27FC236}">
                <a16:creationId xmlns:a16="http://schemas.microsoft.com/office/drawing/2014/main" id="{92A4CC75-5A17-99DC-C09B-FD55D2BC1CB1}"/>
              </a:ext>
            </a:extLst>
          </p:cNvPr>
          <p:cNvSpPr/>
          <p:nvPr/>
        </p:nvSpPr>
        <p:spPr>
          <a:xfrm>
            <a:off x="6565959" y="3926347"/>
            <a:ext cx="217714" cy="21384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Explosion: 14 Points 12">
            <a:extLst>
              <a:ext uri="{FF2B5EF4-FFF2-40B4-BE49-F238E27FC236}">
                <a16:creationId xmlns:a16="http://schemas.microsoft.com/office/drawing/2014/main" id="{76673CEA-B35E-7A4D-4149-63CC1CE61616}"/>
              </a:ext>
            </a:extLst>
          </p:cNvPr>
          <p:cNvSpPr/>
          <p:nvPr/>
        </p:nvSpPr>
        <p:spPr>
          <a:xfrm>
            <a:off x="4746170" y="5070442"/>
            <a:ext cx="217714" cy="21384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Speech Bubble: Oval 19">
            <a:extLst>
              <a:ext uri="{FF2B5EF4-FFF2-40B4-BE49-F238E27FC236}">
                <a16:creationId xmlns:a16="http://schemas.microsoft.com/office/drawing/2014/main" id="{5D48E8CD-F9BA-0AC2-808A-AAD29E18AEF7}"/>
              </a:ext>
            </a:extLst>
          </p:cNvPr>
          <p:cNvSpPr/>
          <p:nvPr/>
        </p:nvSpPr>
        <p:spPr>
          <a:xfrm>
            <a:off x="435428" y="1662786"/>
            <a:ext cx="3240000" cy="2658843"/>
          </a:xfrm>
          <a:prstGeom prst="wedgeEllipseCallout">
            <a:avLst>
              <a:gd name="adj1" fmla="val 85986"/>
              <a:gd name="adj2" fmla="val 29790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Pollution can cause immediate problems like coughing and wheezing</a:t>
            </a:r>
            <a:endParaRPr lang="en-GB" sz="2400" dirty="0"/>
          </a:p>
        </p:txBody>
      </p:sp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54463A31-F533-9685-0020-8A67FC77965B}"/>
              </a:ext>
            </a:extLst>
          </p:cNvPr>
          <p:cNvSpPr/>
          <p:nvPr/>
        </p:nvSpPr>
        <p:spPr>
          <a:xfrm>
            <a:off x="412181" y="4696697"/>
            <a:ext cx="3240000" cy="2004237"/>
          </a:xfrm>
          <a:prstGeom prst="wedgeEllipseCallout">
            <a:avLst>
              <a:gd name="adj1" fmla="val 82192"/>
              <a:gd name="adj2" fmla="val -24518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It can also cause long-term damage like cancer</a:t>
            </a:r>
            <a:endParaRPr lang="en-GB" sz="2400" dirty="0"/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16DAD75D-9644-CA44-6F9A-6E3A8A8CE88A}"/>
              </a:ext>
            </a:extLst>
          </p:cNvPr>
          <p:cNvSpPr/>
          <p:nvPr/>
        </p:nvSpPr>
        <p:spPr>
          <a:xfrm>
            <a:off x="8341108" y="1920379"/>
            <a:ext cx="3240000" cy="3363909"/>
          </a:xfrm>
          <a:prstGeom prst="wedgeEllipseCallout">
            <a:avLst>
              <a:gd name="adj1" fmla="val -95886"/>
              <a:gd name="adj2" fmla="val 11255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Air pollution inhibits the rapid lung development normally seen between ages 10 and 18.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041193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hild using an asthma inhaler&#10;&#10;Description automatically generated">
            <a:extLst>
              <a:ext uri="{FF2B5EF4-FFF2-40B4-BE49-F238E27FC236}">
                <a16:creationId xmlns:a16="http://schemas.microsoft.com/office/drawing/2014/main" id="{A73634AB-A7ED-D98E-EDAD-B2E69DD985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5411" y="1472033"/>
            <a:ext cx="5986589" cy="538596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556D14D-D881-65B1-9C00-D15293D252C0}"/>
              </a:ext>
            </a:extLst>
          </p:cNvPr>
          <p:cNvSpPr/>
          <p:nvPr/>
        </p:nvSpPr>
        <p:spPr>
          <a:xfrm>
            <a:off x="0" y="1"/>
            <a:ext cx="12192000" cy="147203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4DA3DD-90B6-D18D-48F1-862407D3C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6470"/>
            <a:ext cx="121920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Asthma and COPD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D6F84-25E6-C1A0-E3B6-3701EFE1A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345" y="1752439"/>
            <a:ext cx="5396398" cy="374484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Asthma and COPD are lung conditions that can make it hard to breathe</a:t>
            </a:r>
          </a:p>
          <a:p>
            <a:r>
              <a:rPr lang="en-GB" dirty="0"/>
              <a:t>Air pollution can make asthma and COPD worse</a:t>
            </a:r>
          </a:p>
          <a:p>
            <a:r>
              <a:rPr lang="en-US" dirty="0"/>
              <a:t>Asthma is often inherited (genetic)</a:t>
            </a:r>
          </a:p>
          <a:p>
            <a:r>
              <a:rPr lang="en-US" dirty="0"/>
              <a:t>COPD is mainly caused by smoking</a:t>
            </a:r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BC0A4D9A-C2A2-4140-BA33-E7AD1A8E4669}"/>
              </a:ext>
            </a:extLst>
          </p:cNvPr>
          <p:cNvSpPr/>
          <p:nvPr/>
        </p:nvSpPr>
        <p:spPr>
          <a:xfrm>
            <a:off x="2920840" y="5030919"/>
            <a:ext cx="4547036" cy="1791930"/>
          </a:xfrm>
          <a:prstGeom prst="wedgeEllipseCallout">
            <a:avLst>
              <a:gd name="adj1" fmla="val -47897"/>
              <a:gd name="adj2" fmla="val -400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Do you or anyone you know have asthma or COPD?</a:t>
            </a:r>
          </a:p>
        </p:txBody>
      </p:sp>
    </p:spTree>
    <p:extLst>
      <p:ext uri="{BB962C8B-B14F-4D97-AF65-F5344CB8AC3E}">
        <p14:creationId xmlns:p14="http://schemas.microsoft.com/office/powerpoint/2010/main" val="284464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D6F84-25E6-C1A0-E3B6-3701EFE1A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190" y="1926503"/>
            <a:ext cx="11207620" cy="6020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Try breathing through a straw to see what it feels like to have asthma</a:t>
            </a:r>
          </a:p>
          <a:p>
            <a:endParaRPr lang="en-GB" dirty="0"/>
          </a:p>
        </p:txBody>
      </p:sp>
      <p:sp>
        <p:nvSpPr>
          <p:cNvPr id="4" name="Circle: Hollow 3">
            <a:extLst>
              <a:ext uri="{FF2B5EF4-FFF2-40B4-BE49-F238E27FC236}">
                <a16:creationId xmlns:a16="http://schemas.microsoft.com/office/drawing/2014/main" id="{719E4498-1667-35FD-3505-A53F2095DFB3}"/>
              </a:ext>
            </a:extLst>
          </p:cNvPr>
          <p:cNvSpPr/>
          <p:nvPr/>
        </p:nvSpPr>
        <p:spPr>
          <a:xfrm>
            <a:off x="2786355" y="3921059"/>
            <a:ext cx="2528596" cy="2528596"/>
          </a:xfrm>
          <a:prstGeom prst="donut">
            <a:avLst/>
          </a:prstGeom>
          <a:solidFill>
            <a:srgbClr val="FFCCCC"/>
          </a:solidFill>
          <a:ln>
            <a:solidFill>
              <a:srgbClr val="FF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" name="Circle: Hollow 4">
            <a:extLst>
              <a:ext uri="{FF2B5EF4-FFF2-40B4-BE49-F238E27FC236}">
                <a16:creationId xmlns:a16="http://schemas.microsoft.com/office/drawing/2014/main" id="{828F927B-267A-2DAE-782A-DEDA64DC8DB5}"/>
              </a:ext>
            </a:extLst>
          </p:cNvPr>
          <p:cNvSpPr/>
          <p:nvPr/>
        </p:nvSpPr>
        <p:spPr>
          <a:xfrm>
            <a:off x="5776435" y="3906578"/>
            <a:ext cx="2528596" cy="2528596"/>
          </a:xfrm>
          <a:prstGeom prst="donut">
            <a:avLst>
              <a:gd name="adj" fmla="val 36624"/>
            </a:avLst>
          </a:prstGeom>
          <a:solidFill>
            <a:srgbClr val="FF7C80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97643D-BA36-049F-CDA4-2C1BC6B892F1}"/>
              </a:ext>
            </a:extLst>
          </p:cNvPr>
          <p:cNvSpPr txBox="1"/>
          <p:nvPr/>
        </p:nvSpPr>
        <p:spPr>
          <a:xfrm>
            <a:off x="690466" y="2927665"/>
            <a:ext cx="22121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Healthy airways are relaxed and open so air can flow easily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DA0585-C4B6-6EE5-0500-10B44DB98D06}"/>
              </a:ext>
            </a:extLst>
          </p:cNvPr>
          <p:cNvSpPr txBox="1"/>
          <p:nvPr/>
        </p:nvSpPr>
        <p:spPr>
          <a:xfrm>
            <a:off x="8296858" y="2977843"/>
            <a:ext cx="33947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3"/>
                </a:solidFill>
              </a:rPr>
              <a:t>With asthma the airways get swollen, making it hard to breathe</a:t>
            </a:r>
          </a:p>
          <a:p>
            <a:pPr algn="ctr"/>
            <a:endParaRPr lang="en-US" b="1" dirty="0">
              <a:solidFill>
                <a:schemeClr val="accent3"/>
              </a:solidFill>
            </a:endParaRPr>
          </a:p>
          <a:p>
            <a:pPr algn="ctr"/>
            <a:r>
              <a:rPr lang="en-US" b="1" dirty="0">
                <a:solidFill>
                  <a:schemeClr val="accent3"/>
                </a:solidFill>
              </a:rPr>
              <a:t>Air pollution can cause this</a:t>
            </a:r>
            <a:endParaRPr lang="en-GB" b="1" dirty="0">
              <a:solidFill>
                <a:schemeClr val="accent3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92F4409-EA4A-5709-0152-1E525E96AC7E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1796540" y="4127994"/>
            <a:ext cx="2318260" cy="1104848"/>
          </a:xfrm>
          <a:prstGeom prst="straightConnector1">
            <a:avLst/>
          </a:prstGeom>
          <a:ln w="762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20DAA54-5EA5-C3B6-642A-302095C7EBE9}"/>
              </a:ext>
            </a:extLst>
          </p:cNvPr>
          <p:cNvCxnSpPr>
            <a:cxnSpLocks/>
            <a:stCxn id="7" idx="2"/>
          </p:cNvCxnSpPr>
          <p:nvPr/>
        </p:nvCxnSpPr>
        <p:spPr>
          <a:xfrm flipH="1">
            <a:off x="6988621" y="4455171"/>
            <a:ext cx="3005627" cy="777671"/>
          </a:xfrm>
          <a:prstGeom prst="straightConnector1">
            <a:avLst/>
          </a:prstGeom>
          <a:ln w="762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6C71D1C7-9810-7C87-742C-A8572585FF0D}"/>
              </a:ext>
            </a:extLst>
          </p:cNvPr>
          <p:cNvSpPr/>
          <p:nvPr/>
        </p:nvSpPr>
        <p:spPr>
          <a:xfrm>
            <a:off x="0" y="5224"/>
            <a:ext cx="12192000" cy="14720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1DA5DC1-BCB8-2C4C-C8DA-CC42EBD9450A}"/>
              </a:ext>
            </a:extLst>
          </p:cNvPr>
          <p:cNvSpPr txBox="1">
            <a:spLocks/>
          </p:cNvSpPr>
          <p:nvPr/>
        </p:nvSpPr>
        <p:spPr>
          <a:xfrm>
            <a:off x="979714" y="116890"/>
            <a:ext cx="1016890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Why asthma makes it hard to breathe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81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land vehicle, vehicle, outdoor, wheel&#10;&#10;Description automatically generated">
            <a:extLst>
              <a:ext uri="{FF2B5EF4-FFF2-40B4-BE49-F238E27FC236}">
                <a16:creationId xmlns:a16="http://schemas.microsoft.com/office/drawing/2014/main" id="{98772A4E-E27E-12BD-79D2-8B4311D6082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AAFF383D-AAF7-28EF-36C1-ACB6D7AF18C4}"/>
              </a:ext>
            </a:extLst>
          </p:cNvPr>
          <p:cNvSpPr/>
          <p:nvPr/>
        </p:nvSpPr>
        <p:spPr>
          <a:xfrm>
            <a:off x="2957027" y="175233"/>
            <a:ext cx="5867400" cy="2999507"/>
          </a:xfrm>
          <a:prstGeom prst="wedgeEllipseCallout">
            <a:avLst>
              <a:gd name="adj1" fmla="val 15266"/>
              <a:gd name="adj2" fmla="val 637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/>
              <a:t>What is air pollution? </a:t>
            </a:r>
            <a:endParaRPr lang="en-GB" dirty="0"/>
          </a:p>
        </p:txBody>
      </p:sp>
      <p:sp>
        <p:nvSpPr>
          <p:cNvPr id="2" name="Cloud 1">
            <a:extLst>
              <a:ext uri="{FF2B5EF4-FFF2-40B4-BE49-F238E27FC236}">
                <a16:creationId xmlns:a16="http://schemas.microsoft.com/office/drawing/2014/main" id="{53B36F09-5086-9A1D-EB2B-121D9F632292}"/>
              </a:ext>
            </a:extLst>
          </p:cNvPr>
          <p:cNvSpPr/>
          <p:nvPr/>
        </p:nvSpPr>
        <p:spPr>
          <a:xfrm>
            <a:off x="716902" y="3683261"/>
            <a:ext cx="3576735" cy="2188029"/>
          </a:xfrm>
          <a:prstGeom prst="cloud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accent1"/>
                </a:solidFill>
              </a:rPr>
              <a:t>Harmful Gases</a:t>
            </a:r>
            <a:endParaRPr lang="en-GB" sz="3200" dirty="0">
              <a:solidFill>
                <a:schemeClr val="accent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96AEF32-0DDF-B9AE-35F4-043E442F90CB}"/>
              </a:ext>
            </a:extLst>
          </p:cNvPr>
          <p:cNvSpPr/>
          <p:nvPr/>
        </p:nvSpPr>
        <p:spPr>
          <a:xfrm>
            <a:off x="7974565" y="3174740"/>
            <a:ext cx="2880000" cy="288000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Tiny Particles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513543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European Lung Foundation">
      <a:dk1>
        <a:sysClr val="windowText" lastClr="000000"/>
      </a:dk1>
      <a:lt1>
        <a:sysClr val="window" lastClr="FFFFFF"/>
      </a:lt1>
      <a:dk2>
        <a:srgbClr val="00335C"/>
      </a:dk2>
      <a:lt2>
        <a:srgbClr val="E7E6E6"/>
      </a:lt2>
      <a:accent1>
        <a:srgbClr val="21529D"/>
      </a:accent1>
      <a:accent2>
        <a:srgbClr val="FECE00"/>
      </a:accent2>
      <a:accent3>
        <a:srgbClr val="CB0035"/>
      </a:accent3>
      <a:accent4>
        <a:srgbClr val="21529D"/>
      </a:accent4>
      <a:accent5>
        <a:srgbClr val="FFCC00"/>
      </a:accent5>
      <a:accent6>
        <a:srgbClr val="DB0042"/>
      </a:accent6>
      <a:hlink>
        <a:srgbClr val="21529D"/>
      </a:hlink>
      <a:folHlink>
        <a:srgbClr val="7F7F7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EB5F8EF0F7D840A5437A3C83916D79" ma:contentTypeVersion="20" ma:contentTypeDescription="Create a new document." ma:contentTypeScope="" ma:versionID="c750d6ffbebf6fdda94497c4fe03b5b2">
  <xsd:schema xmlns:xsd="http://www.w3.org/2001/XMLSchema" xmlns:xs="http://www.w3.org/2001/XMLSchema" xmlns:p="http://schemas.microsoft.com/office/2006/metadata/properties" xmlns:ns2="c18eef1f-f2b9-433e-b253-616cf7aaab37" xmlns:ns3="8b09d1b6-71e5-4e7b-b351-6094cc352de1" targetNamespace="http://schemas.microsoft.com/office/2006/metadata/properties" ma:root="true" ma:fieldsID="8e1695189f96c6d739a3d03c3f468229" ns2:_="" ns3:_="">
    <xsd:import namespace="c18eef1f-f2b9-433e-b253-616cf7aaab37"/>
    <xsd:import namespace="8b09d1b6-71e5-4e7b-b351-6094cc352d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8eef1f-f2b9-433e-b253-616cf7aaab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6a909a8b-788a-49b2-847e-d5fa877050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09d1b6-71e5-4e7b-b351-6094cc352de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a58f8650-79c3-4658-bd4b-2b60d904f442}" ma:internalName="TaxCatchAll" ma:showField="CatchAllData" ma:web="8b09d1b6-71e5-4e7b-b351-6094cc352d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8818BC6-ECB1-402A-82A8-3CED037037D2}"/>
</file>

<file path=customXml/itemProps2.xml><?xml version="1.0" encoding="utf-8"?>
<ds:datastoreItem xmlns:ds="http://schemas.openxmlformats.org/officeDocument/2006/customXml" ds:itemID="{2B799A94-169C-412F-B466-B9588B0BEE34}"/>
</file>

<file path=docProps/app.xml><?xml version="1.0" encoding="utf-8"?>
<Properties xmlns="http://schemas.openxmlformats.org/officeDocument/2006/extended-properties" xmlns:vt="http://schemas.openxmlformats.org/officeDocument/2006/docPropsVTypes">
  <TotalTime>1452</TotalTime>
  <Words>919</Words>
  <Application>Microsoft Office PowerPoint</Application>
  <PresentationFormat>Widescreen</PresentationFormat>
  <Paragraphs>181</Paragraphs>
  <Slides>34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Adobe Handwriting Tiffany</vt:lpstr>
      <vt:lpstr>Arial</vt:lpstr>
      <vt:lpstr>Calibri</vt:lpstr>
      <vt:lpstr>Office Theme</vt:lpstr>
      <vt:lpstr>Air Quality</vt:lpstr>
      <vt:lpstr>PowerPoint Presentation</vt:lpstr>
      <vt:lpstr>PowerPoint Presentation</vt:lpstr>
      <vt:lpstr>PowerPoint Presentation</vt:lpstr>
      <vt:lpstr>How air pollution affects the lungs</vt:lpstr>
      <vt:lpstr>How air pollution affects the lungs</vt:lpstr>
      <vt:lpstr>Asthma and COPD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Fill in the worksheet</vt:lpstr>
      <vt:lpstr>True or false?</vt:lpstr>
      <vt:lpstr>True or false?</vt:lpstr>
      <vt:lpstr>True or false?</vt:lpstr>
      <vt:lpstr>True or false?</vt:lpstr>
      <vt:lpstr>True or false?</vt:lpstr>
      <vt:lpstr>True or false?</vt:lpstr>
      <vt:lpstr>True or false?</vt:lpstr>
      <vt:lpstr>PowerPoint Presentation</vt:lpstr>
      <vt:lpstr>PowerPoint Presentation</vt:lpstr>
      <vt:lpstr>PowerPoint Presentation</vt:lpstr>
      <vt:lpstr>Make your clean air pledge  #BreatheCleanAir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 Pollution</dc:title>
  <dc:creator>Sarah McLusky</dc:creator>
  <cp:lastModifiedBy>Sarah McLusky</cp:lastModifiedBy>
  <cp:revision>3</cp:revision>
  <dcterms:created xsi:type="dcterms:W3CDTF">2023-04-25T12:36:03Z</dcterms:created>
  <dcterms:modified xsi:type="dcterms:W3CDTF">2023-06-14T14:05:38Z</dcterms:modified>
</cp:coreProperties>
</file>