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2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F59AED-26E8-445C-BC4F-A7C1BE5AA22C}" v="1" dt="2023-06-19T15:02:35.6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2.xml"/><Relationship Id="rId5" Type="http://schemas.openxmlformats.org/officeDocument/2006/relationships/viewProps" Target="viewProps.xml"/><Relationship Id="rId10" Type="http://schemas.openxmlformats.org/officeDocument/2006/relationships/customXml" Target="../customXml/item1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ssica Denning" userId="1a8847c8-c159-4e52-ac2a-f30e3bb98584" providerId="ADAL" clId="{EFF59AED-26E8-445C-BC4F-A7C1BE5AA22C}"/>
    <pc:docChg chg="addSld modSld">
      <pc:chgData name="Jessica Denning" userId="1a8847c8-c159-4e52-ac2a-f30e3bb98584" providerId="ADAL" clId="{EFF59AED-26E8-445C-BC4F-A7C1BE5AA22C}" dt="2023-06-19T15:02:35.629" v="0"/>
      <pc:docMkLst>
        <pc:docMk/>
      </pc:docMkLst>
      <pc:sldChg chg="add">
        <pc:chgData name="Jessica Denning" userId="1a8847c8-c159-4e52-ac2a-f30e3bb98584" providerId="ADAL" clId="{EFF59AED-26E8-445C-BC4F-A7C1BE5AA22C}" dt="2023-06-19T15:02:35.629" v="0"/>
        <pc:sldMkLst>
          <pc:docMk/>
          <pc:sldMk cId="1805771551" sldId="30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B7370-73B8-1843-B584-9D4BDC81D2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B21E3A-6AE3-EE52-A9C4-8CB318BA3D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E342A-EB2F-128B-F0C1-1C89008F6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37E4-DF1B-4C8C-ADB6-83EC1A2D31D5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487479-32BC-C37F-EC0B-33CFBD47A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A17892-FCF8-4064-52C4-A30E094A6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963F-9A5C-47EE-A251-D6F4A5648C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108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7DCD3-DF75-964A-7E74-D26261EC8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234E4C-59A7-133D-46C0-19646D8855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384259-657C-9318-2D44-C69E2FBBD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37E4-DF1B-4C8C-ADB6-83EC1A2D31D5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8B496C-3A42-40A4-1998-9D60C39DE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119D9-7221-BA2F-6310-DB03092FB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963F-9A5C-47EE-A251-D6F4A5648C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7848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D50D0CB-CEC9-3F2E-12C3-32BC7B3AEC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22C907-74D8-5807-7401-623D40DA3A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57F5BF-1256-0B31-4D38-02E192ADF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37E4-DF1B-4C8C-ADB6-83EC1A2D31D5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27C69-5B6B-0307-DF3F-86F4A9E1C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41922F-74D4-60AB-15C4-270C24620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963F-9A5C-47EE-A251-D6F4A5648C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9253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3ED0C-7808-502C-BC03-98C0BABC0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AD05AE-2226-19DF-C0DE-2F456FB840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0CDFB6-C255-946C-5FBD-A2A11960D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37E4-DF1B-4C8C-ADB6-83EC1A2D31D5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981D4D-3397-A19B-76FC-B94403FD7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C9FF38-993D-1F42-FAA5-41BD5AD9D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963F-9A5C-47EE-A251-D6F4A5648C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282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FCDBB-BD59-6B3F-E4B9-340CB423C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F2C9F0-AE94-B1E7-8559-A433857370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EE758B-381D-6862-0757-D645A5AF8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37E4-DF1B-4C8C-ADB6-83EC1A2D31D5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92BB41-E75E-0CFC-D4E7-8F407BBD2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72E444-722D-1AA9-1F17-3EBB5AEC7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963F-9A5C-47EE-A251-D6F4A5648C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376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D9EC9B-93B3-39B5-DDCA-307B7E439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657DF5-2D3C-C4D0-E950-CD73B9623E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8B5EC5-0CAB-6FC5-0516-C9BF99A4E5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947837-13CD-18EE-4FE8-33BE65063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37E4-DF1B-4C8C-ADB6-83EC1A2D31D5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AF38FA-7E51-9621-983A-16636AB24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9D673F-6841-22DC-3835-F6F506609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963F-9A5C-47EE-A251-D6F4A5648C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6569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FEE66-2D56-9C81-5825-8EB021D12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E553A2-D0EC-1610-1E72-FA6FF36E97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6E81D3-2857-D07A-4E51-AEA99FD044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004223-B0D5-6B84-6B7D-C36247DA4B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5AFE151-8522-6087-D190-A7EC708CE6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562A753-EF0C-66DE-18A4-B641125B7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37E4-DF1B-4C8C-ADB6-83EC1A2D31D5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9817FA-ECC5-8238-D47B-9F50D8BCF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6B8F76-6771-C2E2-9E1E-0E37E01BD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963F-9A5C-47EE-A251-D6F4A5648C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4992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EE670-8932-8636-8BF7-6528693A2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27245C-7A27-5225-31D4-255B23D95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37E4-DF1B-4C8C-ADB6-83EC1A2D31D5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6D784E-1467-DC29-AB80-9C8C62DE4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81E4A5-566B-62C4-0B1F-F3E7833D3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963F-9A5C-47EE-A251-D6F4A5648C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6610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A443AA-8E08-8616-1B7A-AEABE762B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37E4-DF1B-4C8C-ADB6-83EC1A2D31D5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1A6CF8-0658-8902-5BD0-2E4F7D7D2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115FD3-B3F5-4545-0FE7-5DD3917F0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963F-9A5C-47EE-A251-D6F4A5648C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196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69B30-A592-F0A0-F24C-12477CC9E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BAF496-28ED-B48D-B949-4B261C4683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EBA6CD-5FEA-6EFB-8376-34258FB952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10E5DA-A12C-DB57-F1DA-A09A1F1D3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37E4-DF1B-4C8C-ADB6-83EC1A2D31D5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47C39A-28A6-8E89-104B-7A87926D1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73C122-9297-847C-2003-222F236CE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963F-9A5C-47EE-A251-D6F4A5648C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2527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FE85B-29B7-3879-D465-B5898FBFB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33BB58-3017-CFA7-FEB5-669FBE9E38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25BC3A-DAF0-01D2-E206-AA629513AA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E3DEFB-F468-6F28-B764-3794FF004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37E4-DF1B-4C8C-ADB6-83EC1A2D31D5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ABBF3E-BFB3-22AC-7940-8FB0BC96A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BCA7DB-92C3-B3E4-CB74-CC1238788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963F-9A5C-47EE-A251-D6F4A5648C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2018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E17095-A3E1-A517-7DEF-5C6C18555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8A625-7FCD-9417-D24E-B77D9F90EE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2145F8-D192-6FE8-957B-9C27F4A47C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6F37E4-DF1B-4C8C-ADB6-83EC1A2D31D5}" type="datetimeFigureOut">
              <a:rPr lang="en-GB" smtClean="0"/>
              <a:t>19/06/2023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72D675-47B7-A1D1-F8FC-7769B7A618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B3EFD5-2238-4FA0-685E-C9638302A6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B963F-9A5C-47EE-A251-D6F4A5648C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0264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34" Type="http://schemas.openxmlformats.org/officeDocument/2006/relationships/image" Target="../media/image33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33" Type="http://schemas.openxmlformats.org/officeDocument/2006/relationships/image" Target="../media/image32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31" Type="http://schemas.openxmlformats.org/officeDocument/2006/relationships/image" Target="../media/image30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svg"/><Relationship Id="rId30" Type="http://schemas.openxmlformats.org/officeDocument/2006/relationships/image" Target="../media/image29.png"/><Relationship Id="rId35" Type="http://schemas.openxmlformats.org/officeDocument/2006/relationships/image" Target="../media/image3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9114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94BA17FF-1167-6BCE-9947-FEE9ACA7E6D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2192000" cy="6858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43404">
                  <a:extLst>
                    <a:ext uri="{9D8B030D-6E8A-4147-A177-3AD203B41FA5}">
                      <a16:colId xmlns:a16="http://schemas.microsoft.com/office/drawing/2014/main" val="3192948705"/>
                    </a:ext>
                  </a:extLst>
                </a:gridCol>
                <a:gridCol w="2020596">
                  <a:extLst>
                    <a:ext uri="{9D8B030D-6E8A-4147-A177-3AD203B41FA5}">
                      <a16:colId xmlns:a16="http://schemas.microsoft.com/office/drawing/2014/main" val="29485927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72683328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3080381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82891893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960268379"/>
                    </a:ext>
                  </a:extLst>
                </a:gridCol>
              </a:tblGrid>
              <a:tr h="2286000"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Fuochi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Autobus/</a:t>
                      </a:r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Treni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Auto a </a:t>
                      </a:r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benzina</a:t>
                      </a:r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/diesel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Fumare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Aerosol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Ciclismo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6843799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Pannelli</a:t>
                      </a:r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solari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Agricoltura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Volcani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Auto </a:t>
                      </a:r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elettrica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Fuochi</a:t>
                      </a:r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d'artificio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A </a:t>
                      </a:r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piedi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4036195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Prodotti</a:t>
                      </a:r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 per la </a:t>
                      </a:r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pulizia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Centrali</a:t>
                      </a:r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elettriche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Alberi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Aerei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Turbine </a:t>
                      </a:r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eoliche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accent1"/>
                          </a:solidFill>
                        </a:rPr>
                        <a:t>Motociclette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5007937"/>
                  </a:ext>
                </a:extLst>
              </a:tr>
            </a:tbl>
          </a:graphicData>
        </a:graphic>
      </p:graphicFrame>
      <p:pic>
        <p:nvPicPr>
          <p:cNvPr id="4" name="Graphic 3" descr="Bonfire with solid fill">
            <a:extLst>
              <a:ext uri="{FF2B5EF4-FFF2-40B4-BE49-F238E27FC236}">
                <a16:creationId xmlns:a16="http://schemas.microsoft.com/office/drawing/2014/main" id="{3E11EC42-4E66-8B70-A3DB-07983A92B7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74" y="510850"/>
            <a:ext cx="1115008" cy="1115008"/>
          </a:xfrm>
          <a:prstGeom prst="rect">
            <a:avLst/>
          </a:prstGeom>
        </p:spPr>
      </p:pic>
      <p:pic>
        <p:nvPicPr>
          <p:cNvPr id="6" name="Graphic 5" descr="Volcano with solid fill">
            <a:extLst>
              <a:ext uri="{FF2B5EF4-FFF2-40B4-BE49-F238E27FC236}">
                <a16:creationId xmlns:a16="http://schemas.microsoft.com/office/drawing/2014/main" id="{752C4A05-6D11-DA61-FAD6-60FA2FDB30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92689" y="2821343"/>
            <a:ext cx="1217645" cy="1217645"/>
          </a:xfrm>
          <a:prstGeom prst="rect">
            <a:avLst/>
          </a:prstGeom>
        </p:spPr>
      </p:pic>
      <p:pic>
        <p:nvPicPr>
          <p:cNvPr id="8" name="Graphic 7" descr="Graffiti Spray with solid fill">
            <a:extLst>
              <a:ext uri="{FF2B5EF4-FFF2-40B4-BE49-F238E27FC236}">
                <a16:creationId xmlns:a16="http://schemas.microsoft.com/office/drawing/2014/main" id="{B802A3A5-3591-B991-1C8C-23F5CE23DE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513019" y="510850"/>
            <a:ext cx="1181877" cy="1181877"/>
          </a:xfrm>
          <a:prstGeom prst="rect">
            <a:avLst/>
          </a:prstGeom>
        </p:spPr>
      </p:pic>
      <p:pic>
        <p:nvPicPr>
          <p:cNvPr id="10" name="Graphic 9" descr="Car with solid fill">
            <a:extLst>
              <a:ext uri="{FF2B5EF4-FFF2-40B4-BE49-F238E27FC236}">
                <a16:creationId xmlns:a16="http://schemas.microsoft.com/office/drawing/2014/main" id="{28FE08F6-F395-8494-32B3-81FCBE4C96A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463534" y="678023"/>
            <a:ext cx="1115008" cy="1115008"/>
          </a:xfrm>
          <a:prstGeom prst="rect">
            <a:avLst/>
          </a:prstGeom>
        </p:spPr>
      </p:pic>
      <p:pic>
        <p:nvPicPr>
          <p:cNvPr id="12" name="Graphic 11" descr="Electric car with solid fill">
            <a:extLst>
              <a:ext uri="{FF2B5EF4-FFF2-40B4-BE49-F238E27FC236}">
                <a16:creationId xmlns:a16="http://schemas.microsoft.com/office/drawing/2014/main" id="{DA1E7891-3F5F-437B-1AE9-9FC2316B069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527929" y="3000372"/>
            <a:ext cx="1067189" cy="1067189"/>
          </a:xfrm>
          <a:prstGeom prst="rect">
            <a:avLst/>
          </a:prstGeom>
        </p:spPr>
      </p:pic>
      <p:pic>
        <p:nvPicPr>
          <p:cNvPr id="14" name="Graphic 13" descr="Smoking with solid fill">
            <a:extLst>
              <a:ext uri="{FF2B5EF4-FFF2-40B4-BE49-F238E27FC236}">
                <a16:creationId xmlns:a16="http://schemas.microsoft.com/office/drawing/2014/main" id="{EE6833EB-7437-9D5F-C994-07F2759975D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604324" y="611154"/>
            <a:ext cx="914400" cy="914400"/>
          </a:xfrm>
          <a:prstGeom prst="rect">
            <a:avLst/>
          </a:prstGeom>
        </p:spPr>
      </p:pic>
      <p:pic>
        <p:nvPicPr>
          <p:cNvPr id="16" name="Graphic 15" descr="Firecracker with solid fill">
            <a:extLst>
              <a:ext uri="{FF2B5EF4-FFF2-40B4-BE49-F238E27FC236}">
                <a16:creationId xmlns:a16="http://schemas.microsoft.com/office/drawing/2014/main" id="{B73E37B1-1692-8574-6BAB-77C5AB1E4DC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688358" y="3000372"/>
            <a:ext cx="914400" cy="914400"/>
          </a:xfrm>
          <a:prstGeom prst="rect">
            <a:avLst/>
          </a:prstGeom>
        </p:spPr>
      </p:pic>
      <p:pic>
        <p:nvPicPr>
          <p:cNvPr id="18" name="Graphic 17" descr="Bus with solid fill">
            <a:extLst>
              <a:ext uri="{FF2B5EF4-FFF2-40B4-BE49-F238E27FC236}">
                <a16:creationId xmlns:a16="http://schemas.microsoft.com/office/drawing/2014/main" id="{3680726D-3349-6CDB-F41D-5C86194A9CA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440927" y="534369"/>
            <a:ext cx="1258662" cy="1258662"/>
          </a:xfrm>
          <a:prstGeom prst="rect">
            <a:avLst/>
          </a:prstGeom>
        </p:spPr>
      </p:pic>
      <p:pic>
        <p:nvPicPr>
          <p:cNvPr id="24" name="Graphic 23" descr="Mop and bucket with solid fill">
            <a:extLst>
              <a:ext uri="{FF2B5EF4-FFF2-40B4-BE49-F238E27FC236}">
                <a16:creationId xmlns:a16="http://schemas.microsoft.com/office/drawing/2014/main" id="{59F10EBB-CD1C-AFA8-C8E2-18D61858C77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06573" y="5265577"/>
            <a:ext cx="914400" cy="914400"/>
          </a:xfrm>
          <a:prstGeom prst="rect">
            <a:avLst/>
          </a:prstGeom>
        </p:spPr>
      </p:pic>
      <p:pic>
        <p:nvPicPr>
          <p:cNvPr id="26" name="Graphic 25" descr="Power Plant with solid fill">
            <a:extLst>
              <a:ext uri="{FF2B5EF4-FFF2-40B4-BE49-F238E27FC236}">
                <a16:creationId xmlns:a16="http://schemas.microsoft.com/office/drawing/2014/main" id="{422D1818-A030-2ACF-FCD0-7FFCA13C0C8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440927" y="5108514"/>
            <a:ext cx="1115007" cy="1115007"/>
          </a:xfrm>
          <a:prstGeom prst="rect">
            <a:avLst/>
          </a:prstGeom>
        </p:spPr>
      </p:pic>
      <p:pic>
        <p:nvPicPr>
          <p:cNvPr id="28" name="Graphic 27" descr="Deciduous tree with solid fill">
            <a:extLst>
              <a:ext uri="{FF2B5EF4-FFF2-40B4-BE49-F238E27FC236}">
                <a16:creationId xmlns:a16="http://schemas.microsoft.com/office/drawing/2014/main" id="{77893D5E-4923-6DC5-E261-9575F749609D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4667934" y="5249638"/>
            <a:ext cx="914400" cy="914400"/>
          </a:xfrm>
          <a:prstGeom prst="rect">
            <a:avLst/>
          </a:prstGeom>
        </p:spPr>
      </p:pic>
      <p:pic>
        <p:nvPicPr>
          <p:cNvPr id="30" name="Graphic 29" descr="Aeroplane with solid fill">
            <a:extLst>
              <a:ext uri="{FF2B5EF4-FFF2-40B4-BE49-F238E27FC236}">
                <a16:creationId xmlns:a16="http://schemas.microsoft.com/office/drawing/2014/main" id="{F8376C8A-A981-6D32-7507-D1526334DBE4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6510242" y="5064970"/>
            <a:ext cx="1115007" cy="1115007"/>
          </a:xfrm>
          <a:prstGeom prst="rect">
            <a:avLst/>
          </a:prstGeom>
        </p:spPr>
      </p:pic>
      <p:pic>
        <p:nvPicPr>
          <p:cNvPr id="32" name="Graphic 31" descr="Wind Turbines with solid fill">
            <a:extLst>
              <a:ext uri="{FF2B5EF4-FFF2-40B4-BE49-F238E27FC236}">
                <a16:creationId xmlns:a16="http://schemas.microsoft.com/office/drawing/2014/main" id="{1AFB9A39-9F4E-555E-7F3D-74EE06E5C76F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8513019" y="5041644"/>
            <a:ext cx="1181877" cy="1181877"/>
          </a:xfrm>
          <a:prstGeom prst="rect">
            <a:avLst/>
          </a:prstGeom>
        </p:spPr>
      </p:pic>
      <p:pic>
        <p:nvPicPr>
          <p:cNvPr id="34" name="Graphic 33" descr="Cycling with solid fill">
            <a:extLst>
              <a:ext uri="{FF2B5EF4-FFF2-40B4-BE49-F238E27FC236}">
                <a16:creationId xmlns:a16="http://schemas.microsoft.com/office/drawing/2014/main" id="{D8D97C32-82DC-634D-F67A-E8E64585F5F1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0643699" y="778327"/>
            <a:ext cx="914400" cy="914400"/>
          </a:xfrm>
          <a:prstGeom prst="rect">
            <a:avLst/>
          </a:prstGeom>
        </p:spPr>
      </p:pic>
      <p:pic>
        <p:nvPicPr>
          <p:cNvPr id="36" name="Graphic 35" descr="Walk with solid fill">
            <a:extLst>
              <a:ext uri="{FF2B5EF4-FFF2-40B4-BE49-F238E27FC236}">
                <a16:creationId xmlns:a16="http://schemas.microsoft.com/office/drawing/2014/main" id="{7A4CAD0F-3A60-4127-D23D-9906A08C84FE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0695998" y="3000372"/>
            <a:ext cx="914400" cy="914400"/>
          </a:xfrm>
          <a:prstGeom prst="rect">
            <a:avLst/>
          </a:prstGeom>
        </p:spPr>
      </p:pic>
      <p:pic>
        <p:nvPicPr>
          <p:cNvPr id="38" name="Graphic 37" descr="Motorcycle with solid fill">
            <a:extLst>
              <a:ext uri="{FF2B5EF4-FFF2-40B4-BE49-F238E27FC236}">
                <a16:creationId xmlns:a16="http://schemas.microsoft.com/office/drawing/2014/main" id="{834904AE-46B2-6F76-DF5D-10BE4A1685AA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10532710" y="5074300"/>
            <a:ext cx="1265077" cy="1265077"/>
          </a:xfrm>
          <a:prstGeom prst="rect">
            <a:avLst/>
          </a:prstGeom>
        </p:spPr>
      </p:pic>
      <p:pic>
        <p:nvPicPr>
          <p:cNvPr id="5" name="Graphic 4" descr="Solar Panels with solid fill">
            <a:extLst>
              <a:ext uri="{FF2B5EF4-FFF2-40B4-BE49-F238E27FC236}">
                <a16:creationId xmlns:a16="http://schemas.microsoft.com/office/drawing/2014/main" id="{E2F07F79-37A6-CB62-2B43-7A11203E12BD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24396" y="2820178"/>
            <a:ext cx="1217644" cy="1217644"/>
          </a:xfrm>
          <a:prstGeom prst="rect">
            <a:avLst/>
          </a:prstGeom>
        </p:spPr>
      </p:pic>
      <p:pic>
        <p:nvPicPr>
          <p:cNvPr id="7" name="Graphic 6" descr="Tractor with solid fill">
            <a:extLst>
              <a:ext uri="{FF2B5EF4-FFF2-40B4-BE49-F238E27FC236}">
                <a16:creationId xmlns:a16="http://schemas.microsoft.com/office/drawing/2014/main" id="{4A2074E9-80F5-9C47-91C9-060059DCDB23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2440927" y="2740519"/>
            <a:ext cx="1376961" cy="1376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715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EB5F8EF0F7D840A5437A3C83916D79" ma:contentTypeVersion="18" ma:contentTypeDescription="Create a new document." ma:contentTypeScope="" ma:versionID="6c4e1ca83062d8c4995b26b9abc0650b">
  <xsd:schema xmlns:xsd="http://www.w3.org/2001/XMLSchema" xmlns:xs="http://www.w3.org/2001/XMLSchema" xmlns:p="http://schemas.microsoft.com/office/2006/metadata/properties" xmlns:ns2="c18eef1f-f2b9-433e-b253-616cf7aaab37" xmlns:ns3="8b09d1b6-71e5-4e7b-b351-6094cc352de1" targetNamespace="http://schemas.microsoft.com/office/2006/metadata/properties" ma:root="true" ma:fieldsID="ba118005ea660e397526185989fac971" ns2:_="" ns3:_="">
    <xsd:import namespace="c18eef1f-f2b9-433e-b253-616cf7aaab37"/>
    <xsd:import namespace="8b09d1b6-71e5-4e7b-b351-6094cc352d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TaxCatchAll" minOccurs="0"/>
                <xsd:element ref="ns2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8eef1f-f2b9-433e-b253-616cf7aaab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6a909a8b-788a-49b2-847e-d5fa877050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09d1b6-71e5-4e7b-b351-6094cc352de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a58f8650-79c3-4658-bd4b-2b60d904f442}" ma:internalName="TaxCatchAll" ma:showField="CatchAllData" ma:web="8b09d1b6-71e5-4e7b-b351-6094cc352d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b09d1b6-71e5-4e7b-b351-6094cc352de1" xsi:nil="true"/>
    <lcf76f155ced4ddcb4097134ff3c332f xmlns="c18eef1f-f2b9-433e-b253-616cf7aaab3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B5DFC50-F68E-4E92-B7DE-25BC041A8924}"/>
</file>

<file path=customXml/itemProps2.xml><?xml version="1.0" encoding="utf-8"?>
<ds:datastoreItem xmlns:ds="http://schemas.openxmlformats.org/officeDocument/2006/customXml" ds:itemID="{D48BC124-1DD2-4DD2-B528-AE164CA02E4A}"/>
</file>

<file path=customXml/itemProps3.xml><?xml version="1.0" encoding="utf-8"?>
<ds:datastoreItem xmlns:ds="http://schemas.openxmlformats.org/officeDocument/2006/customXml" ds:itemID="{97FD4557-A43F-48A1-B573-3D69DCC1CE64}"/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33</Words>
  <Application>Microsoft Office PowerPoint</Application>
  <PresentationFormat>Widescreen</PresentationFormat>
  <Paragraphs>18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Jessica Denning</dc:creator>
  <cp:lastModifiedBy>Jessica Denning</cp:lastModifiedBy>
  <cp:revision>1</cp:revision>
  <dcterms:created xsi:type="dcterms:W3CDTF">2023-06-19T15:00:43Z</dcterms:created>
  <dcterms:modified xsi:type="dcterms:W3CDTF">2023-06-19T15:02:44Z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0x01010080EB5F8EF0F7D840A5437A3C83916D79</vt:lpwstr>
  </property>
</Properties>
</file>