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660" r:id="rId4"/>
  </p:sldMasterIdLst>
  <p:notesMasterIdLst>
    <p:notesMasterId r:id="rId39"/>
  </p:notesMasterIdLst>
  <p:sldIdLst>
    <p:sldId id="294" r:id="rId5"/>
    <p:sldId id="295" r:id="rId6"/>
    <p:sldId id="262" r:id="rId7"/>
    <p:sldId id="261" r:id="rId8"/>
    <p:sldId id="297" r:id="rId9"/>
    <p:sldId id="314" r:id="rId10"/>
    <p:sldId id="298" r:id="rId11"/>
    <p:sldId id="299" r:id="rId12"/>
    <p:sldId id="266" r:id="rId13"/>
    <p:sldId id="283" r:id="rId14"/>
    <p:sldId id="284" r:id="rId15"/>
    <p:sldId id="285" r:id="rId16"/>
    <p:sldId id="286" r:id="rId17"/>
    <p:sldId id="301" r:id="rId18"/>
    <p:sldId id="289" r:id="rId19"/>
    <p:sldId id="288" r:id="rId20"/>
    <p:sldId id="290" r:id="rId21"/>
    <p:sldId id="287" r:id="rId22"/>
    <p:sldId id="315" r:id="rId23"/>
    <p:sldId id="268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291" r:id="rId33"/>
    <p:sldId id="293" r:id="rId34"/>
    <p:sldId id="270" r:id="rId35"/>
    <p:sldId id="279" r:id="rId36"/>
    <p:sldId id="280" r:id="rId37"/>
    <p:sldId id="31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035"/>
    <a:srgbClr val="FECE00"/>
    <a:srgbClr val="21529D"/>
    <a:srgbClr val="FFFFFF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190EF-C54C-4847-B98A-68F01299386E}" v="101" dt="2023-06-19T14:58:55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837" autoAdjust="0"/>
  </p:normalViewPr>
  <p:slideViewPr>
    <p:cSldViewPr snapToGrid="0">
      <p:cViewPr>
        <p:scale>
          <a:sx n="55" d="100"/>
          <a:sy n="55" d="100"/>
        </p:scale>
        <p:origin x="109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Denning" userId="1a8847c8-c159-4e52-ac2a-f30e3bb98584" providerId="ADAL" clId="{441190EF-C54C-4847-B98A-68F01299386E}"/>
    <pc:docChg chg="undo custSel addSld delSld modSld sldOrd">
      <pc:chgData name="Jessica Denning" userId="1a8847c8-c159-4e52-ac2a-f30e3bb98584" providerId="ADAL" clId="{441190EF-C54C-4847-B98A-68F01299386E}" dt="2023-06-19T14:58:55.651" v="227"/>
      <pc:docMkLst>
        <pc:docMk/>
      </pc:docMkLst>
      <pc:sldChg chg="modSp mod modNotesTx">
        <pc:chgData name="Jessica Denning" userId="1a8847c8-c159-4e52-ac2a-f30e3bb98584" providerId="ADAL" clId="{441190EF-C54C-4847-B98A-68F01299386E}" dt="2023-06-19T14:06:55.273" v="38"/>
        <pc:sldMkLst>
          <pc:docMk/>
          <pc:sldMk cId="1551074108" sldId="261"/>
        </pc:sldMkLst>
        <pc:spChg chg="mod">
          <ac:chgData name="Jessica Denning" userId="1a8847c8-c159-4e52-ac2a-f30e3bb98584" providerId="ADAL" clId="{441190EF-C54C-4847-B98A-68F01299386E}" dt="2023-06-19T14:06:33.069" v="37" actId="1076"/>
          <ac:spMkLst>
            <pc:docMk/>
            <pc:sldMk cId="1551074108" sldId="261"/>
            <ac:spMk id="8" creationId="{228FB2D6-6175-E1A0-6A95-58DEB6018D18}"/>
          </ac:spMkLst>
        </pc:spChg>
        <pc:spChg chg="mod">
          <ac:chgData name="Jessica Denning" userId="1a8847c8-c159-4e52-ac2a-f30e3bb98584" providerId="ADAL" clId="{441190EF-C54C-4847-B98A-68F01299386E}" dt="2023-06-19T14:06:06.286" v="35"/>
          <ac:spMkLst>
            <pc:docMk/>
            <pc:sldMk cId="1551074108" sldId="261"/>
            <ac:spMk id="12" creationId="{351D83A2-96AA-D973-9D3F-37D1FB59A539}"/>
          </ac:spMkLst>
        </pc:spChg>
      </pc:sldChg>
      <pc:sldChg chg="add">
        <pc:chgData name="Jessica Denning" userId="1a8847c8-c159-4e52-ac2a-f30e3bb98584" providerId="ADAL" clId="{441190EF-C54C-4847-B98A-68F01299386E}" dt="2023-06-19T13:52:18.923" v="17"/>
        <pc:sldMkLst>
          <pc:docMk/>
          <pc:sldMk cId="3814382579" sldId="266"/>
        </pc:sldMkLst>
      </pc:sldChg>
      <pc:sldChg chg="add">
        <pc:chgData name="Jessica Denning" userId="1a8847c8-c159-4e52-ac2a-f30e3bb98584" providerId="ADAL" clId="{441190EF-C54C-4847-B98A-68F01299386E}" dt="2023-06-19T13:53:18.733" v="21"/>
        <pc:sldMkLst>
          <pc:docMk/>
          <pc:sldMk cId="207371342" sldId="268"/>
        </pc:sldMkLst>
      </pc:sldChg>
      <pc:sldChg chg="del">
        <pc:chgData name="Jessica Denning" userId="1a8847c8-c159-4e52-ac2a-f30e3bb98584" providerId="ADAL" clId="{441190EF-C54C-4847-B98A-68F01299386E}" dt="2023-06-19T13:53:54.296" v="24" actId="2696"/>
        <pc:sldMkLst>
          <pc:docMk/>
          <pc:sldMk cId="3640868564" sldId="269"/>
        </pc:sldMkLst>
      </pc:sldChg>
      <pc:sldChg chg="modSp mod">
        <pc:chgData name="Jessica Denning" userId="1a8847c8-c159-4e52-ac2a-f30e3bb98584" providerId="ADAL" clId="{441190EF-C54C-4847-B98A-68F01299386E}" dt="2023-06-19T14:58:55.651" v="227"/>
        <pc:sldMkLst>
          <pc:docMk/>
          <pc:sldMk cId="2400103782" sldId="270"/>
        </pc:sldMkLst>
        <pc:spChg chg="mod">
          <ac:chgData name="Jessica Denning" userId="1a8847c8-c159-4e52-ac2a-f30e3bb98584" providerId="ADAL" clId="{441190EF-C54C-4847-B98A-68F01299386E}" dt="2023-06-19T14:58:25.281" v="215" actId="1076"/>
          <ac:spMkLst>
            <pc:docMk/>
            <pc:sldMk cId="2400103782" sldId="270"/>
            <ac:spMk id="5" creationId="{48C44195-A7AD-1111-0381-CFD8BC2FCF1C}"/>
          </ac:spMkLst>
        </pc:spChg>
        <pc:spChg chg="mod">
          <ac:chgData name="Jessica Denning" userId="1a8847c8-c159-4e52-ac2a-f30e3bb98584" providerId="ADAL" clId="{441190EF-C54C-4847-B98A-68F01299386E}" dt="2023-06-19T14:58:55.651" v="227"/>
          <ac:spMkLst>
            <pc:docMk/>
            <pc:sldMk cId="2400103782" sldId="270"/>
            <ac:spMk id="13" creationId="{A62D2F1D-4153-B986-0A21-65D890588075}"/>
          </ac:spMkLst>
        </pc:spChg>
        <pc:graphicFrameChg chg="mod modGraphic">
          <ac:chgData name="Jessica Denning" userId="1a8847c8-c159-4e52-ac2a-f30e3bb98584" providerId="ADAL" clId="{441190EF-C54C-4847-B98A-68F01299386E}" dt="2023-06-19T14:58:46.947" v="226"/>
          <ac:graphicFrameMkLst>
            <pc:docMk/>
            <pc:sldMk cId="2400103782" sldId="270"/>
            <ac:graphicFrameMk id="2" creationId="{730CAD89-A041-FC5E-6BDE-016022192020}"/>
          </ac:graphicFrameMkLst>
        </pc:graphicFrameChg>
      </pc:sldChg>
      <pc:sldChg chg="add ord">
        <pc:chgData name="Jessica Denning" userId="1a8847c8-c159-4e52-ac2a-f30e3bb98584" providerId="ADAL" clId="{441190EF-C54C-4847-B98A-68F01299386E}" dt="2023-06-19T14:04:26.996" v="30"/>
        <pc:sldMkLst>
          <pc:docMk/>
          <pc:sldMk cId="1444296032" sldId="279"/>
        </pc:sldMkLst>
      </pc:sldChg>
      <pc:sldChg chg="add">
        <pc:chgData name="Jessica Denning" userId="1a8847c8-c159-4e52-ac2a-f30e3bb98584" providerId="ADAL" clId="{441190EF-C54C-4847-B98A-68F01299386E}" dt="2023-06-19T14:04:45.498" v="33"/>
        <pc:sldMkLst>
          <pc:docMk/>
          <pc:sldMk cId="2705216467" sldId="280"/>
        </pc:sldMkLst>
      </pc:sldChg>
      <pc:sldChg chg="modSp mod">
        <pc:chgData name="Jessica Denning" userId="1a8847c8-c159-4e52-ac2a-f30e3bb98584" providerId="ADAL" clId="{441190EF-C54C-4847-B98A-68F01299386E}" dt="2023-06-19T14:42:15.014" v="77" actId="20577"/>
        <pc:sldMkLst>
          <pc:docMk/>
          <pc:sldMk cId="546002491" sldId="283"/>
        </pc:sldMkLst>
        <pc:spChg chg="mod">
          <ac:chgData name="Jessica Denning" userId="1a8847c8-c159-4e52-ac2a-f30e3bb98584" providerId="ADAL" clId="{441190EF-C54C-4847-B98A-68F01299386E}" dt="2023-06-19T14:41:56" v="73" actId="20577"/>
          <ac:spMkLst>
            <pc:docMk/>
            <pc:sldMk cId="546002491" sldId="283"/>
            <ac:spMk id="14" creationId="{79FE67ED-9AD6-1913-1FCC-973DA25CBD5D}"/>
          </ac:spMkLst>
        </pc:spChg>
        <pc:spChg chg="mod">
          <ac:chgData name="Jessica Denning" userId="1a8847c8-c159-4e52-ac2a-f30e3bb98584" providerId="ADAL" clId="{441190EF-C54C-4847-B98A-68F01299386E}" dt="2023-06-19T14:42:07.207" v="75" actId="14100"/>
          <ac:spMkLst>
            <pc:docMk/>
            <pc:sldMk cId="546002491" sldId="283"/>
            <ac:spMk id="20" creationId="{2CF35601-C948-CD11-A78A-B6788E4F55A6}"/>
          </ac:spMkLst>
        </pc:spChg>
        <pc:spChg chg="mod">
          <ac:chgData name="Jessica Denning" userId="1a8847c8-c159-4e52-ac2a-f30e3bb98584" providerId="ADAL" clId="{441190EF-C54C-4847-B98A-68F01299386E}" dt="2023-06-19T14:42:15.014" v="77" actId="20577"/>
          <ac:spMkLst>
            <pc:docMk/>
            <pc:sldMk cId="546002491" sldId="283"/>
            <ac:spMk id="28" creationId="{8A719984-6D07-B64D-41A7-D7177A3DE68A}"/>
          </ac:spMkLst>
        </pc:spChg>
        <pc:spChg chg="mod">
          <ac:chgData name="Jessica Denning" userId="1a8847c8-c159-4e52-ac2a-f30e3bb98584" providerId="ADAL" clId="{441190EF-C54C-4847-B98A-68F01299386E}" dt="2023-06-19T14:41:44.723" v="71"/>
          <ac:spMkLst>
            <pc:docMk/>
            <pc:sldMk cId="546002491" sldId="283"/>
            <ac:spMk id="35" creationId="{71A1B28F-25C5-AF6D-827C-9CCCF33FDAAB}"/>
          </ac:spMkLst>
        </pc:spChg>
      </pc:sldChg>
      <pc:sldChg chg="modSp mod modNotesTx">
        <pc:chgData name="Jessica Denning" userId="1a8847c8-c159-4e52-ac2a-f30e3bb98584" providerId="ADAL" clId="{441190EF-C54C-4847-B98A-68F01299386E}" dt="2023-06-19T14:45:26.457" v="114"/>
        <pc:sldMkLst>
          <pc:docMk/>
          <pc:sldMk cId="526791964" sldId="284"/>
        </pc:sldMkLst>
        <pc:spChg chg="mod">
          <ac:chgData name="Jessica Denning" userId="1a8847c8-c159-4e52-ac2a-f30e3bb98584" providerId="ADAL" clId="{441190EF-C54C-4847-B98A-68F01299386E}" dt="2023-06-19T14:42:31.881" v="79"/>
          <ac:spMkLst>
            <pc:docMk/>
            <pc:sldMk cId="526791964" sldId="284"/>
            <ac:spMk id="5" creationId="{6DDF7247-EC85-3854-02C3-C06EEF55B8CC}"/>
          </ac:spMkLst>
        </pc:spChg>
        <pc:spChg chg="mod">
          <ac:chgData name="Jessica Denning" userId="1a8847c8-c159-4e52-ac2a-f30e3bb98584" providerId="ADAL" clId="{441190EF-C54C-4847-B98A-68F01299386E}" dt="2023-06-19T14:43:27.676" v="92" actId="12"/>
          <ac:spMkLst>
            <pc:docMk/>
            <pc:sldMk cId="526791964" sldId="284"/>
            <ac:spMk id="6" creationId="{E6D5F6D1-037D-0CDB-E820-6822B2FFB925}"/>
          </ac:spMkLst>
        </pc:spChg>
        <pc:spChg chg="mod">
          <ac:chgData name="Jessica Denning" userId="1a8847c8-c159-4e52-ac2a-f30e3bb98584" providerId="ADAL" clId="{441190EF-C54C-4847-B98A-68F01299386E}" dt="2023-06-19T14:44:12.634" v="103" actId="12"/>
          <ac:spMkLst>
            <pc:docMk/>
            <pc:sldMk cId="526791964" sldId="284"/>
            <ac:spMk id="7" creationId="{94B6B6EE-727B-F320-CFE4-036051E55880}"/>
          </ac:spMkLst>
        </pc:spChg>
        <pc:spChg chg="mod">
          <ac:chgData name="Jessica Denning" userId="1a8847c8-c159-4e52-ac2a-f30e3bb98584" providerId="ADAL" clId="{441190EF-C54C-4847-B98A-68F01299386E}" dt="2023-06-19T14:44:29" v="108" actId="12"/>
          <ac:spMkLst>
            <pc:docMk/>
            <pc:sldMk cId="526791964" sldId="284"/>
            <ac:spMk id="8" creationId="{274E9311-FB8A-3614-7EBF-BE2786ACEE48}"/>
          </ac:spMkLst>
        </pc:spChg>
        <pc:spChg chg="mod">
          <ac:chgData name="Jessica Denning" userId="1a8847c8-c159-4e52-ac2a-f30e3bb98584" providerId="ADAL" clId="{441190EF-C54C-4847-B98A-68F01299386E}" dt="2023-06-19T14:42:25.275" v="78"/>
          <ac:spMkLst>
            <pc:docMk/>
            <pc:sldMk cId="526791964" sldId="284"/>
            <ac:spMk id="11" creationId="{DB36F697-7D3D-329F-7DA3-2F848D9FA4F7}"/>
          </ac:spMkLst>
        </pc:spChg>
        <pc:spChg chg="mod">
          <ac:chgData name="Jessica Denning" userId="1a8847c8-c159-4e52-ac2a-f30e3bb98584" providerId="ADAL" clId="{441190EF-C54C-4847-B98A-68F01299386E}" dt="2023-06-19T14:45:25.447" v="113"/>
          <ac:spMkLst>
            <pc:docMk/>
            <pc:sldMk cId="526791964" sldId="284"/>
            <ac:spMk id="13" creationId="{02AC77E9-B621-0F95-1D74-68A331538028}"/>
          </ac:spMkLst>
        </pc:spChg>
      </pc:sldChg>
      <pc:sldChg chg="modSp mod">
        <pc:chgData name="Jessica Denning" userId="1a8847c8-c159-4e52-ac2a-f30e3bb98584" providerId="ADAL" clId="{441190EF-C54C-4847-B98A-68F01299386E}" dt="2023-06-19T14:50:26.941" v="127" actId="20577"/>
        <pc:sldMkLst>
          <pc:docMk/>
          <pc:sldMk cId="1825083575" sldId="285"/>
        </pc:sldMkLst>
        <pc:spChg chg="mod">
          <ac:chgData name="Jessica Denning" userId="1a8847c8-c159-4e52-ac2a-f30e3bb98584" providerId="ADAL" clId="{441190EF-C54C-4847-B98A-68F01299386E}" dt="2023-06-19T14:49:02.895" v="119"/>
          <ac:spMkLst>
            <pc:docMk/>
            <pc:sldMk cId="1825083575" sldId="285"/>
            <ac:spMk id="5" creationId="{6DDF7247-EC85-3854-02C3-C06EEF55B8CC}"/>
          </ac:spMkLst>
        </pc:spChg>
        <pc:spChg chg="mod">
          <ac:chgData name="Jessica Denning" userId="1a8847c8-c159-4e52-ac2a-f30e3bb98584" providerId="ADAL" clId="{441190EF-C54C-4847-B98A-68F01299386E}" dt="2023-06-19T14:49:18.527" v="121"/>
          <ac:spMkLst>
            <pc:docMk/>
            <pc:sldMk cId="1825083575" sldId="285"/>
            <ac:spMk id="6" creationId="{E6D5F6D1-037D-0CDB-E820-6822B2FFB925}"/>
          </ac:spMkLst>
        </pc:spChg>
        <pc:spChg chg="mod">
          <ac:chgData name="Jessica Denning" userId="1a8847c8-c159-4e52-ac2a-f30e3bb98584" providerId="ADAL" clId="{441190EF-C54C-4847-B98A-68F01299386E}" dt="2023-06-19T14:50:26.941" v="127" actId="20577"/>
          <ac:spMkLst>
            <pc:docMk/>
            <pc:sldMk cId="1825083575" sldId="285"/>
            <ac:spMk id="7" creationId="{94B6B6EE-727B-F320-CFE4-036051E55880}"/>
          </ac:spMkLst>
        </pc:spChg>
        <pc:spChg chg="mod">
          <ac:chgData name="Jessica Denning" userId="1a8847c8-c159-4e52-ac2a-f30e3bb98584" providerId="ADAL" clId="{441190EF-C54C-4847-B98A-68F01299386E}" dt="2023-06-19T14:48:49.911" v="118" actId="113"/>
          <ac:spMkLst>
            <pc:docMk/>
            <pc:sldMk cId="1825083575" sldId="285"/>
            <ac:spMk id="14" creationId="{4121FF1E-AFC9-CCC4-707C-21522A089055}"/>
          </ac:spMkLst>
        </pc:spChg>
        <pc:spChg chg="mod">
          <ac:chgData name="Jessica Denning" userId="1a8847c8-c159-4e52-ac2a-f30e3bb98584" providerId="ADAL" clId="{441190EF-C54C-4847-B98A-68F01299386E}" dt="2023-06-19T14:48:36.692" v="115"/>
          <ac:spMkLst>
            <pc:docMk/>
            <pc:sldMk cId="1825083575" sldId="285"/>
            <ac:spMk id="28" creationId="{5C81CBE7-1227-6AC1-0848-1AFAB008CF69}"/>
          </ac:spMkLst>
        </pc:spChg>
      </pc:sldChg>
      <pc:sldChg chg="modSp mod">
        <pc:chgData name="Jessica Denning" userId="1a8847c8-c159-4e52-ac2a-f30e3bb98584" providerId="ADAL" clId="{441190EF-C54C-4847-B98A-68F01299386E}" dt="2023-06-19T14:50:21.802" v="125" actId="1076"/>
        <pc:sldMkLst>
          <pc:docMk/>
          <pc:sldMk cId="662608187" sldId="286"/>
        </pc:sldMkLst>
        <pc:spChg chg="mod">
          <ac:chgData name="Jessica Denning" userId="1a8847c8-c159-4e52-ac2a-f30e3bb98584" providerId="ADAL" clId="{441190EF-C54C-4847-B98A-68F01299386E}" dt="2023-06-19T14:50:21.802" v="125" actId="1076"/>
          <ac:spMkLst>
            <pc:docMk/>
            <pc:sldMk cId="662608187" sldId="286"/>
            <ac:spMk id="2" creationId="{3D09C131-C8B6-1CED-3537-64806050C45A}"/>
          </ac:spMkLst>
        </pc:spChg>
        <pc:spChg chg="mod">
          <ac:chgData name="Jessica Denning" userId="1a8847c8-c159-4e52-ac2a-f30e3bb98584" providerId="ADAL" clId="{441190EF-C54C-4847-B98A-68F01299386E}" dt="2023-06-19T14:50:09.682" v="123" actId="1076"/>
          <ac:spMkLst>
            <pc:docMk/>
            <pc:sldMk cId="662608187" sldId="286"/>
            <ac:spMk id="6" creationId="{E6D5F6D1-037D-0CDB-E820-6822B2FFB925}"/>
          </ac:spMkLst>
        </pc:spChg>
      </pc:sldChg>
      <pc:sldChg chg="modSp mod">
        <pc:chgData name="Jessica Denning" userId="1a8847c8-c159-4e52-ac2a-f30e3bb98584" providerId="ADAL" clId="{441190EF-C54C-4847-B98A-68F01299386E}" dt="2023-06-19T14:57:09.446" v="192" actId="255"/>
        <pc:sldMkLst>
          <pc:docMk/>
          <pc:sldMk cId="2433436700" sldId="287"/>
        </pc:sldMkLst>
        <pc:spChg chg="mod">
          <ac:chgData name="Jessica Denning" userId="1a8847c8-c159-4e52-ac2a-f30e3bb98584" providerId="ADAL" clId="{441190EF-C54C-4847-B98A-68F01299386E}" dt="2023-06-19T14:57:09.446" v="192" actId="255"/>
          <ac:spMkLst>
            <pc:docMk/>
            <pc:sldMk cId="2433436700" sldId="287"/>
            <ac:spMk id="5" creationId="{AAFF383D-AAF7-28EF-36C1-ACB6D7AF18C4}"/>
          </ac:spMkLst>
        </pc:spChg>
      </pc:sldChg>
      <pc:sldChg chg="modSp mod modNotesTx">
        <pc:chgData name="Jessica Denning" userId="1a8847c8-c159-4e52-ac2a-f30e3bb98584" providerId="ADAL" clId="{441190EF-C54C-4847-B98A-68F01299386E}" dt="2023-06-19T14:52:48.707" v="148"/>
        <pc:sldMkLst>
          <pc:docMk/>
          <pc:sldMk cId="3637521475" sldId="288"/>
        </pc:sldMkLst>
        <pc:spChg chg="mod">
          <ac:chgData name="Jessica Denning" userId="1a8847c8-c159-4e52-ac2a-f30e3bb98584" providerId="ADAL" clId="{441190EF-C54C-4847-B98A-68F01299386E}" dt="2023-06-19T14:51:43.152" v="139"/>
          <ac:spMkLst>
            <pc:docMk/>
            <pc:sldMk cId="3637521475" sldId="288"/>
            <ac:spMk id="5" creationId="{6F05561D-C836-59CD-D507-6A360B92EF4F}"/>
          </ac:spMkLst>
        </pc:spChg>
        <pc:spChg chg="mod">
          <ac:chgData name="Jessica Denning" userId="1a8847c8-c159-4e52-ac2a-f30e3bb98584" providerId="ADAL" clId="{441190EF-C54C-4847-B98A-68F01299386E}" dt="2023-06-19T14:52:08.075" v="142"/>
          <ac:spMkLst>
            <pc:docMk/>
            <pc:sldMk cId="3637521475" sldId="288"/>
            <ac:spMk id="12" creationId="{A9AE6C02-2274-C7E5-B568-29CF0849C987}"/>
          </ac:spMkLst>
        </pc:spChg>
        <pc:spChg chg="mod">
          <ac:chgData name="Jessica Denning" userId="1a8847c8-c159-4e52-ac2a-f30e3bb98584" providerId="ADAL" clId="{441190EF-C54C-4847-B98A-68F01299386E}" dt="2023-06-19T14:51:51.083" v="140"/>
          <ac:spMkLst>
            <pc:docMk/>
            <pc:sldMk cId="3637521475" sldId="288"/>
            <ac:spMk id="13" creationId="{E3E021B8-3626-1DC7-20F0-83119C15D9F8}"/>
          </ac:spMkLst>
        </pc:spChg>
        <pc:spChg chg="mod">
          <ac:chgData name="Jessica Denning" userId="1a8847c8-c159-4e52-ac2a-f30e3bb98584" providerId="ADAL" clId="{441190EF-C54C-4847-B98A-68F01299386E}" dt="2023-06-19T14:52:48.707" v="148"/>
          <ac:spMkLst>
            <pc:docMk/>
            <pc:sldMk cId="3637521475" sldId="288"/>
            <ac:spMk id="14" creationId="{4E79C29B-EE42-6FCC-33E0-5BF55C6328EA}"/>
          </ac:spMkLst>
        </pc:spChg>
        <pc:spChg chg="mod">
          <ac:chgData name="Jessica Denning" userId="1a8847c8-c159-4e52-ac2a-f30e3bb98584" providerId="ADAL" clId="{441190EF-C54C-4847-B98A-68F01299386E}" dt="2023-06-19T14:51:57.711" v="141"/>
          <ac:spMkLst>
            <pc:docMk/>
            <pc:sldMk cId="3637521475" sldId="288"/>
            <ac:spMk id="21" creationId="{D448C1A1-6D7C-5F9F-3892-0E1CA57AD821}"/>
          </ac:spMkLst>
        </pc:spChg>
        <pc:picChg chg="mod">
          <ac:chgData name="Jessica Denning" userId="1a8847c8-c159-4e52-ac2a-f30e3bb98584" providerId="ADAL" clId="{441190EF-C54C-4847-B98A-68F01299386E}" dt="2023-06-19T14:52:15.867" v="144" actId="1076"/>
          <ac:picMkLst>
            <pc:docMk/>
            <pc:sldMk cId="3637521475" sldId="288"/>
            <ac:picMk id="15" creationId="{C7E6D31A-BD6B-DF85-46B0-ED1679435959}"/>
          </ac:picMkLst>
        </pc:picChg>
        <pc:picChg chg="mod">
          <ac:chgData name="Jessica Denning" userId="1a8847c8-c159-4e52-ac2a-f30e3bb98584" providerId="ADAL" clId="{441190EF-C54C-4847-B98A-68F01299386E}" dt="2023-06-19T14:52:13.486" v="143" actId="1076"/>
          <ac:picMkLst>
            <pc:docMk/>
            <pc:sldMk cId="3637521475" sldId="288"/>
            <ac:picMk id="16" creationId="{344DC318-EEAF-FD07-0E78-817E7AFDC3F0}"/>
          </ac:picMkLst>
        </pc:picChg>
      </pc:sldChg>
      <pc:sldChg chg="modSp mod modAnim">
        <pc:chgData name="Jessica Denning" userId="1a8847c8-c159-4e52-ac2a-f30e3bb98584" providerId="ADAL" clId="{441190EF-C54C-4847-B98A-68F01299386E}" dt="2023-06-19T14:51:30.643" v="138" actId="12"/>
        <pc:sldMkLst>
          <pc:docMk/>
          <pc:sldMk cId="4257474804" sldId="289"/>
        </pc:sldMkLst>
        <pc:spChg chg="mod">
          <ac:chgData name="Jessica Denning" userId="1a8847c8-c159-4e52-ac2a-f30e3bb98584" providerId="ADAL" clId="{441190EF-C54C-4847-B98A-68F01299386E}" dt="2023-06-19T14:51:30.643" v="138" actId="12"/>
          <ac:spMkLst>
            <pc:docMk/>
            <pc:sldMk cId="4257474804" sldId="289"/>
            <ac:spMk id="6" creationId="{0071B3CC-C18D-99E5-20E6-AA68D95288B4}"/>
          </ac:spMkLst>
        </pc:spChg>
        <pc:spChg chg="mod">
          <ac:chgData name="Jessica Denning" userId="1a8847c8-c159-4e52-ac2a-f30e3bb98584" providerId="ADAL" clId="{441190EF-C54C-4847-B98A-68F01299386E}" dt="2023-06-19T14:50:48.510" v="129"/>
          <ac:spMkLst>
            <pc:docMk/>
            <pc:sldMk cId="4257474804" sldId="289"/>
            <ac:spMk id="8" creationId="{0C27A172-C221-FFE7-F03E-FFB3F67AED5A}"/>
          </ac:spMkLst>
        </pc:spChg>
      </pc:sldChg>
      <pc:sldChg chg="modSp mod modAnim modNotesTx">
        <pc:chgData name="Jessica Denning" userId="1a8847c8-c159-4e52-ac2a-f30e3bb98584" providerId="ADAL" clId="{441190EF-C54C-4847-B98A-68F01299386E}" dt="2023-06-19T14:56:02.482" v="190" actId="20577"/>
        <pc:sldMkLst>
          <pc:docMk/>
          <pc:sldMk cId="526774314" sldId="290"/>
        </pc:sldMkLst>
        <pc:spChg chg="mod">
          <ac:chgData name="Jessica Denning" userId="1a8847c8-c159-4e52-ac2a-f30e3bb98584" providerId="ADAL" clId="{441190EF-C54C-4847-B98A-68F01299386E}" dt="2023-06-19T14:53:21.126" v="159" actId="5793"/>
          <ac:spMkLst>
            <pc:docMk/>
            <pc:sldMk cId="526774314" sldId="290"/>
            <ac:spMk id="2" creationId="{B3A44649-4075-8C18-4FD7-8E7D2B45E52D}"/>
          </ac:spMkLst>
        </pc:spChg>
        <pc:spChg chg="mod">
          <ac:chgData name="Jessica Denning" userId="1a8847c8-c159-4e52-ac2a-f30e3bb98584" providerId="ADAL" clId="{441190EF-C54C-4847-B98A-68F01299386E}" dt="2023-06-19T14:53:06.569" v="151"/>
          <ac:spMkLst>
            <pc:docMk/>
            <pc:sldMk cId="526774314" sldId="290"/>
            <ac:spMk id="4" creationId="{1CB23E77-3FC2-4FF6-1A0B-109468622CD1}"/>
          </ac:spMkLst>
        </pc:spChg>
        <pc:spChg chg="mod">
          <ac:chgData name="Jessica Denning" userId="1a8847c8-c159-4e52-ac2a-f30e3bb98584" providerId="ADAL" clId="{441190EF-C54C-4847-B98A-68F01299386E}" dt="2023-06-19T14:53:33.017" v="162"/>
          <ac:spMkLst>
            <pc:docMk/>
            <pc:sldMk cId="526774314" sldId="290"/>
            <ac:spMk id="5" creationId="{72321BD1-A459-ACAA-E660-35E3097759AA}"/>
          </ac:spMkLst>
        </pc:spChg>
        <pc:spChg chg="mod">
          <ac:chgData name="Jessica Denning" userId="1a8847c8-c159-4e52-ac2a-f30e3bb98584" providerId="ADAL" clId="{441190EF-C54C-4847-B98A-68F01299386E}" dt="2023-06-19T14:52:57.639" v="149"/>
          <ac:spMkLst>
            <pc:docMk/>
            <pc:sldMk cId="526774314" sldId="290"/>
            <ac:spMk id="6" creationId="{E9845277-4FF7-1630-C27F-16716030DF64}"/>
          </ac:spMkLst>
        </pc:spChg>
        <pc:spChg chg="mod">
          <ac:chgData name="Jessica Denning" userId="1a8847c8-c159-4e52-ac2a-f30e3bb98584" providerId="ADAL" clId="{441190EF-C54C-4847-B98A-68F01299386E}" dt="2023-06-19T14:55:37.022" v="185" actId="20577"/>
          <ac:spMkLst>
            <pc:docMk/>
            <pc:sldMk cId="526774314" sldId="290"/>
            <ac:spMk id="12" creationId="{866FDA27-17A5-120F-3933-4658A2A74E9B}"/>
          </ac:spMkLst>
        </pc:spChg>
        <pc:spChg chg="mod">
          <ac:chgData name="Jessica Denning" userId="1a8847c8-c159-4e52-ac2a-f30e3bb98584" providerId="ADAL" clId="{441190EF-C54C-4847-B98A-68F01299386E}" dt="2023-06-19T14:53:42.145" v="165"/>
          <ac:spMkLst>
            <pc:docMk/>
            <pc:sldMk cId="526774314" sldId="290"/>
            <ac:spMk id="16" creationId="{528127B6-0893-C89E-5617-008B6D092D39}"/>
          </ac:spMkLst>
        </pc:spChg>
        <pc:grpChg chg="mod">
          <ac:chgData name="Jessica Denning" userId="1a8847c8-c159-4e52-ac2a-f30e3bb98584" providerId="ADAL" clId="{441190EF-C54C-4847-B98A-68F01299386E}" dt="2023-06-19T14:55:58.194" v="189" actId="1076"/>
          <ac:grpSpMkLst>
            <pc:docMk/>
            <pc:sldMk cId="526774314" sldId="290"/>
            <ac:grpSpMk id="23" creationId="{C524098A-9F98-8F19-06BB-2A7EC51E1575}"/>
          </ac:grpSpMkLst>
        </pc:grpChg>
      </pc:sldChg>
      <pc:sldChg chg="modSp mod">
        <pc:chgData name="Jessica Denning" userId="1a8847c8-c159-4e52-ac2a-f30e3bb98584" providerId="ADAL" clId="{441190EF-C54C-4847-B98A-68F01299386E}" dt="2023-06-19T14:57:27.454" v="194" actId="255"/>
        <pc:sldMkLst>
          <pc:docMk/>
          <pc:sldMk cId="2787445224" sldId="291"/>
        </pc:sldMkLst>
        <pc:spChg chg="mod">
          <ac:chgData name="Jessica Denning" userId="1a8847c8-c159-4e52-ac2a-f30e3bb98584" providerId="ADAL" clId="{441190EF-C54C-4847-B98A-68F01299386E}" dt="2023-06-19T14:57:27.454" v="194" actId="255"/>
          <ac:spMkLst>
            <pc:docMk/>
            <pc:sldMk cId="2787445224" sldId="291"/>
            <ac:spMk id="5" creationId="{AAFF383D-AAF7-28EF-36C1-ACB6D7AF18C4}"/>
          </ac:spMkLst>
        </pc:spChg>
      </pc:sldChg>
      <pc:sldChg chg="modNotesTx">
        <pc:chgData name="Jessica Denning" userId="1a8847c8-c159-4e52-ac2a-f30e3bb98584" providerId="ADAL" clId="{441190EF-C54C-4847-B98A-68F01299386E}" dt="2023-06-19T14:58:08.913" v="211"/>
        <pc:sldMkLst>
          <pc:docMk/>
          <pc:sldMk cId="3155434429" sldId="293"/>
        </pc:sldMkLst>
      </pc:sldChg>
      <pc:sldChg chg="modSp mod">
        <pc:chgData name="Jessica Denning" userId="1a8847c8-c159-4e52-ac2a-f30e3bb98584" providerId="ADAL" clId="{441190EF-C54C-4847-B98A-68F01299386E}" dt="2023-06-19T13:44:12.897" v="13" actId="1076"/>
        <pc:sldMkLst>
          <pc:docMk/>
          <pc:sldMk cId="1314199648" sldId="294"/>
        </pc:sldMkLst>
        <pc:spChg chg="mod">
          <ac:chgData name="Jessica Denning" userId="1a8847c8-c159-4e52-ac2a-f30e3bb98584" providerId="ADAL" clId="{441190EF-C54C-4847-B98A-68F01299386E}" dt="2023-06-19T13:44:12.897" v="13" actId="1076"/>
          <ac:spMkLst>
            <pc:docMk/>
            <pc:sldMk cId="1314199648" sldId="294"/>
            <ac:spMk id="2" creationId="{3E070845-F6E2-B684-66DC-0E2FE52418AB}"/>
          </ac:spMkLst>
        </pc:spChg>
        <pc:spChg chg="mod">
          <ac:chgData name="Jessica Denning" userId="1a8847c8-c159-4e52-ac2a-f30e3bb98584" providerId="ADAL" clId="{441190EF-C54C-4847-B98A-68F01299386E}" dt="2023-06-19T13:43:14.003" v="7" actId="20577"/>
          <ac:spMkLst>
            <pc:docMk/>
            <pc:sldMk cId="1314199648" sldId="294"/>
            <ac:spMk id="3" creationId="{C66C7CFE-3AD1-1D90-BA8F-E1654AE26A60}"/>
          </ac:spMkLst>
        </pc:spChg>
      </pc:sldChg>
      <pc:sldChg chg="modSp mod">
        <pc:chgData name="Jessica Denning" userId="1a8847c8-c159-4e52-ac2a-f30e3bb98584" providerId="ADAL" clId="{441190EF-C54C-4847-B98A-68F01299386E}" dt="2023-06-19T13:44:43.172" v="15" actId="20577"/>
        <pc:sldMkLst>
          <pc:docMk/>
          <pc:sldMk cId="3834315561" sldId="295"/>
        </pc:sldMkLst>
        <pc:spChg chg="mod">
          <ac:chgData name="Jessica Denning" userId="1a8847c8-c159-4e52-ac2a-f30e3bb98584" providerId="ADAL" clId="{441190EF-C54C-4847-B98A-68F01299386E}" dt="2023-06-19T13:44:43.172" v="15" actId="20577"/>
          <ac:spMkLst>
            <pc:docMk/>
            <pc:sldMk cId="3834315561" sldId="295"/>
            <ac:spMk id="5" creationId="{AAFF383D-AAF7-28EF-36C1-ACB6D7AF18C4}"/>
          </ac:spMkLst>
        </pc:spChg>
      </pc:sldChg>
      <pc:sldChg chg="del">
        <pc:chgData name="Jessica Denning" userId="1a8847c8-c159-4e52-ac2a-f30e3bb98584" providerId="ADAL" clId="{441190EF-C54C-4847-B98A-68F01299386E}" dt="2023-06-19T13:45:09.874" v="16" actId="2696"/>
        <pc:sldMkLst>
          <pc:docMk/>
          <pc:sldMk cId="3786853383" sldId="296"/>
        </pc:sldMkLst>
      </pc:sldChg>
      <pc:sldChg chg="modSp mod">
        <pc:chgData name="Jessica Denning" userId="1a8847c8-c159-4e52-ac2a-f30e3bb98584" providerId="ADAL" clId="{441190EF-C54C-4847-B98A-68F01299386E}" dt="2023-06-19T14:23:56.947" v="44" actId="14100"/>
        <pc:sldMkLst>
          <pc:docMk/>
          <pc:sldMk cId="1432119416" sldId="297"/>
        </pc:sldMkLst>
        <pc:spChg chg="mod">
          <ac:chgData name="Jessica Denning" userId="1a8847c8-c159-4e52-ac2a-f30e3bb98584" providerId="ADAL" clId="{441190EF-C54C-4847-B98A-68F01299386E}" dt="2023-06-19T14:23:34.310" v="40" actId="14100"/>
          <ac:spMkLst>
            <pc:docMk/>
            <pc:sldMk cId="1432119416" sldId="297"/>
            <ac:spMk id="4" creationId="{FAD92152-BB4C-F86C-0F50-123B32B64CF4}"/>
          </ac:spMkLst>
        </pc:spChg>
        <pc:spChg chg="mod">
          <ac:chgData name="Jessica Denning" userId="1a8847c8-c159-4e52-ac2a-f30e3bb98584" providerId="ADAL" clId="{441190EF-C54C-4847-B98A-68F01299386E}" dt="2023-06-19T14:23:42.339" v="41"/>
          <ac:spMkLst>
            <pc:docMk/>
            <pc:sldMk cId="1432119416" sldId="297"/>
            <ac:spMk id="6" creationId="{1723DFAD-881B-1C25-4E91-D5D57E309364}"/>
          </ac:spMkLst>
        </pc:spChg>
        <pc:spChg chg="mod">
          <ac:chgData name="Jessica Denning" userId="1a8847c8-c159-4e52-ac2a-f30e3bb98584" providerId="ADAL" clId="{441190EF-C54C-4847-B98A-68F01299386E}" dt="2023-06-19T14:23:56.947" v="44" actId="14100"/>
          <ac:spMkLst>
            <pc:docMk/>
            <pc:sldMk cId="1432119416" sldId="297"/>
            <ac:spMk id="7" creationId="{F4192659-049C-3ABD-1B92-837F16A77297}"/>
          </ac:spMkLst>
        </pc:spChg>
      </pc:sldChg>
      <pc:sldChg chg="modSp mod modAnim">
        <pc:chgData name="Jessica Denning" userId="1a8847c8-c159-4e52-ac2a-f30e3bb98584" providerId="ADAL" clId="{441190EF-C54C-4847-B98A-68F01299386E}" dt="2023-06-19T14:40:54.564" v="63"/>
        <pc:sldMkLst>
          <pc:docMk/>
          <pc:sldMk cId="284464006" sldId="298"/>
        </pc:sldMkLst>
        <pc:spChg chg="mod">
          <ac:chgData name="Jessica Denning" userId="1a8847c8-c159-4e52-ac2a-f30e3bb98584" providerId="ADAL" clId="{441190EF-C54C-4847-B98A-68F01299386E}" dt="2023-06-19T14:40:21.218" v="53"/>
          <ac:spMkLst>
            <pc:docMk/>
            <pc:sldMk cId="284464006" sldId="298"/>
            <ac:spMk id="2" creationId="{484DA3DD-90B6-D18D-48F1-862407D3C929}"/>
          </ac:spMkLst>
        </pc:spChg>
        <pc:spChg chg="mod">
          <ac:chgData name="Jessica Denning" userId="1a8847c8-c159-4e52-ac2a-f30e3bb98584" providerId="ADAL" clId="{441190EF-C54C-4847-B98A-68F01299386E}" dt="2023-06-19T14:40:45.648" v="62" actId="27636"/>
          <ac:spMkLst>
            <pc:docMk/>
            <pc:sldMk cId="284464006" sldId="298"/>
            <ac:spMk id="3" creationId="{ABBD6F84-25E6-C1A0-E3B6-3701EFE1A983}"/>
          </ac:spMkLst>
        </pc:spChg>
        <pc:spChg chg="mod">
          <ac:chgData name="Jessica Denning" userId="1a8847c8-c159-4e52-ac2a-f30e3bb98584" providerId="ADAL" clId="{441190EF-C54C-4847-B98A-68F01299386E}" dt="2023-06-19T14:40:54.564" v="63"/>
          <ac:spMkLst>
            <pc:docMk/>
            <pc:sldMk cId="284464006" sldId="298"/>
            <ac:spMk id="4" creationId="{BC0A4D9A-C2A2-4140-BA33-E7AD1A8E4669}"/>
          </ac:spMkLst>
        </pc:spChg>
      </pc:sldChg>
      <pc:sldChg chg="modSp mod">
        <pc:chgData name="Jessica Denning" userId="1a8847c8-c159-4e52-ac2a-f30e3bb98584" providerId="ADAL" clId="{441190EF-C54C-4847-B98A-68F01299386E}" dt="2023-06-19T14:41:35.015" v="70" actId="20577"/>
        <pc:sldMkLst>
          <pc:docMk/>
          <pc:sldMk cId="3056810208" sldId="299"/>
        </pc:sldMkLst>
        <pc:spChg chg="mod">
          <ac:chgData name="Jessica Denning" userId="1a8847c8-c159-4e52-ac2a-f30e3bb98584" providerId="ADAL" clId="{441190EF-C54C-4847-B98A-68F01299386E}" dt="2023-06-19T14:41:16.567" v="66" actId="27636"/>
          <ac:spMkLst>
            <pc:docMk/>
            <pc:sldMk cId="3056810208" sldId="299"/>
            <ac:spMk id="3" creationId="{ABBD6F84-25E6-C1A0-E3B6-3701EFE1A983}"/>
          </ac:spMkLst>
        </pc:spChg>
        <pc:spChg chg="mod">
          <ac:chgData name="Jessica Denning" userId="1a8847c8-c159-4e52-ac2a-f30e3bb98584" providerId="ADAL" clId="{441190EF-C54C-4847-B98A-68F01299386E}" dt="2023-06-19T14:41:23.138" v="67"/>
          <ac:spMkLst>
            <pc:docMk/>
            <pc:sldMk cId="3056810208" sldId="299"/>
            <ac:spMk id="6" creationId="{6897643D-BA36-049F-CDA4-2C1BC6B892F1}"/>
          </ac:spMkLst>
        </pc:spChg>
        <pc:spChg chg="mod">
          <ac:chgData name="Jessica Denning" userId="1a8847c8-c159-4e52-ac2a-f30e3bb98584" providerId="ADAL" clId="{441190EF-C54C-4847-B98A-68F01299386E}" dt="2023-06-19T14:41:35.015" v="70" actId="20577"/>
          <ac:spMkLst>
            <pc:docMk/>
            <pc:sldMk cId="3056810208" sldId="299"/>
            <ac:spMk id="7" creationId="{99DA0585-C4B6-6EE5-0500-10B44DB98D06}"/>
          </ac:spMkLst>
        </pc:spChg>
        <pc:spChg chg="mod">
          <ac:chgData name="Jessica Denning" userId="1a8847c8-c159-4e52-ac2a-f30e3bb98584" providerId="ADAL" clId="{441190EF-C54C-4847-B98A-68F01299386E}" dt="2023-06-19T14:41:07.246" v="64"/>
          <ac:spMkLst>
            <pc:docMk/>
            <pc:sldMk cId="3056810208" sldId="299"/>
            <ac:spMk id="10" creationId="{31DA5DC1-BCB8-2C4C-C8DA-CC42EBD9450A}"/>
          </ac:spMkLst>
        </pc:spChg>
        <pc:cxnChg chg="mod">
          <ac:chgData name="Jessica Denning" userId="1a8847c8-c159-4e52-ac2a-f30e3bb98584" providerId="ADAL" clId="{441190EF-C54C-4847-B98A-68F01299386E}" dt="2023-06-19T14:41:23.138" v="67"/>
          <ac:cxnSpMkLst>
            <pc:docMk/>
            <pc:sldMk cId="3056810208" sldId="299"/>
            <ac:cxnSpMk id="9" creationId="{092F4409-EA4A-5709-0152-1E525E96AC7E}"/>
          </ac:cxnSpMkLst>
        </pc:cxnChg>
        <pc:cxnChg chg="mod">
          <ac:chgData name="Jessica Denning" userId="1a8847c8-c159-4e52-ac2a-f30e3bb98584" providerId="ADAL" clId="{441190EF-C54C-4847-B98A-68F01299386E}" dt="2023-06-19T14:41:35.015" v="70" actId="20577"/>
          <ac:cxnSpMkLst>
            <pc:docMk/>
            <pc:sldMk cId="3056810208" sldId="299"/>
            <ac:cxnSpMk id="12" creationId="{D20DAA54-5EA5-C3B6-642A-302095C7EBE9}"/>
          </ac:cxnSpMkLst>
        </pc:cxnChg>
      </pc:sldChg>
      <pc:sldChg chg="del">
        <pc:chgData name="Jessica Denning" userId="1a8847c8-c159-4e52-ac2a-f30e3bb98584" providerId="ADAL" clId="{441190EF-C54C-4847-B98A-68F01299386E}" dt="2023-06-19T13:52:22.482" v="18" actId="2696"/>
        <pc:sldMkLst>
          <pc:docMk/>
          <pc:sldMk cId="513543471" sldId="300"/>
        </pc:sldMkLst>
      </pc:sldChg>
      <pc:sldChg chg="modSp mod">
        <pc:chgData name="Jessica Denning" userId="1a8847c8-c159-4e52-ac2a-f30e3bb98584" providerId="ADAL" clId="{441190EF-C54C-4847-B98A-68F01299386E}" dt="2023-06-19T14:50:38.624" v="128"/>
        <pc:sldMkLst>
          <pc:docMk/>
          <pc:sldMk cId="2092636296" sldId="301"/>
        </pc:sldMkLst>
        <pc:spChg chg="mod">
          <ac:chgData name="Jessica Denning" userId="1a8847c8-c159-4e52-ac2a-f30e3bb98584" providerId="ADAL" clId="{441190EF-C54C-4847-B98A-68F01299386E}" dt="2023-06-19T14:50:38.624" v="128"/>
          <ac:spMkLst>
            <pc:docMk/>
            <pc:sldMk cId="2092636296" sldId="301"/>
            <ac:spMk id="5" creationId="{AAFF383D-AAF7-28EF-36C1-ACB6D7AF18C4}"/>
          </ac:spMkLst>
        </pc:spChg>
      </pc:sldChg>
      <pc:sldChg chg="del">
        <pc:chgData name="Jessica Denning" userId="1a8847c8-c159-4e52-ac2a-f30e3bb98584" providerId="ADAL" clId="{441190EF-C54C-4847-B98A-68F01299386E}" dt="2023-06-19T13:52:59.917" v="20" actId="2696"/>
        <pc:sldMkLst>
          <pc:docMk/>
          <pc:sldMk cId="1805771551" sldId="302"/>
        </pc:sldMkLst>
      </pc:sldChg>
      <pc:sldChg chg="del">
        <pc:chgData name="Jessica Denning" userId="1a8847c8-c159-4e52-ac2a-f30e3bb98584" providerId="ADAL" clId="{441190EF-C54C-4847-B98A-68F01299386E}" dt="2023-06-19T13:53:27.452" v="22" actId="2696"/>
        <pc:sldMkLst>
          <pc:docMk/>
          <pc:sldMk cId="3109934503" sldId="303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2320921906" sldId="304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3957827531" sldId="305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1758293549" sldId="306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878446564" sldId="307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3660196217" sldId="308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3896919586" sldId="309"/>
        </pc:sldMkLst>
      </pc:sldChg>
      <pc:sldChg chg="del">
        <pc:chgData name="Jessica Denning" userId="1a8847c8-c159-4e52-ac2a-f30e3bb98584" providerId="ADAL" clId="{441190EF-C54C-4847-B98A-68F01299386E}" dt="2023-06-19T14:03:58.135" v="26" actId="47"/>
        <pc:sldMkLst>
          <pc:docMk/>
          <pc:sldMk cId="1658001624" sldId="310"/>
        </pc:sldMkLst>
      </pc:sldChg>
      <pc:sldChg chg="del">
        <pc:chgData name="Jessica Denning" userId="1a8847c8-c159-4e52-ac2a-f30e3bb98584" providerId="ADAL" clId="{441190EF-C54C-4847-B98A-68F01299386E}" dt="2023-06-19T14:04:21.159" v="28" actId="2696"/>
        <pc:sldMkLst>
          <pc:docMk/>
          <pc:sldMk cId="1436251805" sldId="311"/>
        </pc:sldMkLst>
      </pc:sldChg>
      <pc:sldChg chg="del">
        <pc:chgData name="Jessica Denning" userId="1a8847c8-c159-4e52-ac2a-f30e3bb98584" providerId="ADAL" clId="{441190EF-C54C-4847-B98A-68F01299386E}" dt="2023-06-19T14:04:47.540" v="34" actId="47"/>
        <pc:sldMkLst>
          <pc:docMk/>
          <pc:sldMk cId="3657926074" sldId="312"/>
        </pc:sldMkLst>
      </pc:sldChg>
      <pc:sldChg chg="modSp mod">
        <pc:chgData name="Jessica Denning" userId="1a8847c8-c159-4e52-ac2a-f30e3bb98584" providerId="ADAL" clId="{441190EF-C54C-4847-B98A-68F01299386E}" dt="2023-06-19T14:40:12.203" v="52" actId="255"/>
        <pc:sldMkLst>
          <pc:docMk/>
          <pc:sldMk cId="4041193794" sldId="314"/>
        </pc:sldMkLst>
        <pc:spChg chg="mod">
          <ac:chgData name="Jessica Denning" userId="1a8847c8-c159-4e52-ac2a-f30e3bb98584" providerId="ADAL" clId="{441190EF-C54C-4847-B98A-68F01299386E}" dt="2023-06-19T14:39:31.182" v="47"/>
          <ac:spMkLst>
            <pc:docMk/>
            <pc:sldMk cId="4041193794" sldId="314"/>
            <ac:spMk id="4" creationId="{FAD92152-BB4C-F86C-0F50-123B32B64CF4}"/>
          </ac:spMkLst>
        </pc:spChg>
        <pc:spChg chg="mod">
          <ac:chgData name="Jessica Denning" userId="1a8847c8-c159-4e52-ac2a-f30e3bb98584" providerId="ADAL" clId="{441190EF-C54C-4847-B98A-68F01299386E}" dt="2023-06-19T14:39:51.419" v="50"/>
          <ac:spMkLst>
            <pc:docMk/>
            <pc:sldMk cId="4041193794" sldId="314"/>
            <ac:spMk id="5" creationId="{54463A31-F533-9685-0020-8A67FC77965B}"/>
          </ac:spMkLst>
        </pc:spChg>
        <pc:spChg chg="mod">
          <ac:chgData name="Jessica Denning" userId="1a8847c8-c159-4e52-ac2a-f30e3bb98584" providerId="ADAL" clId="{441190EF-C54C-4847-B98A-68F01299386E}" dt="2023-06-19T14:40:12.203" v="52" actId="255"/>
          <ac:spMkLst>
            <pc:docMk/>
            <pc:sldMk cId="4041193794" sldId="314"/>
            <ac:spMk id="8" creationId="{16DAD75D-9644-CA44-6F9A-6E3A8A8CE88A}"/>
          </ac:spMkLst>
        </pc:spChg>
        <pc:spChg chg="mod">
          <ac:chgData name="Jessica Denning" userId="1a8847c8-c159-4e52-ac2a-f30e3bb98584" providerId="ADAL" clId="{441190EF-C54C-4847-B98A-68F01299386E}" dt="2023-06-19T14:39:42.112" v="49" actId="255"/>
          <ac:spMkLst>
            <pc:docMk/>
            <pc:sldMk cId="4041193794" sldId="314"/>
            <ac:spMk id="20" creationId="{5D48E8CD-F9BA-0AC2-808A-AAD29E18AEF7}"/>
          </ac:spMkLst>
        </pc:spChg>
      </pc:sldChg>
      <pc:sldChg chg="add">
        <pc:chgData name="Jessica Denning" userId="1a8847c8-c159-4e52-ac2a-f30e3bb98584" providerId="ADAL" clId="{441190EF-C54C-4847-B98A-68F01299386E}" dt="2023-06-19T13:52:57.686" v="19"/>
        <pc:sldMkLst>
          <pc:docMk/>
          <pc:sldMk cId="2256614334" sldId="315"/>
        </pc:sldMkLst>
      </pc:sldChg>
      <pc:sldChg chg="add">
        <pc:chgData name="Jessica Denning" userId="1a8847c8-c159-4e52-ac2a-f30e3bb98584" providerId="ADAL" clId="{441190EF-C54C-4847-B98A-68F01299386E}" dt="2023-06-19T13:53:49.370" v="23"/>
        <pc:sldMkLst>
          <pc:docMk/>
          <pc:sldMk cId="1530776552" sldId="316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3983007342" sldId="317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1280955051" sldId="318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1139918796" sldId="319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1087124149" sldId="320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2323941750" sldId="321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1926755369" sldId="322"/>
        </pc:sldMkLst>
      </pc:sldChg>
      <pc:sldChg chg="add">
        <pc:chgData name="Jessica Denning" userId="1a8847c8-c159-4e52-ac2a-f30e3bb98584" providerId="ADAL" clId="{441190EF-C54C-4847-B98A-68F01299386E}" dt="2023-06-19T14:03:39.383" v="25"/>
        <pc:sldMkLst>
          <pc:docMk/>
          <pc:sldMk cId="2996215925" sldId="323"/>
        </pc:sldMkLst>
      </pc:sldChg>
      <pc:sldChg chg="add del">
        <pc:chgData name="Jessica Denning" userId="1a8847c8-c159-4e52-ac2a-f30e3bb98584" providerId="ADAL" clId="{441190EF-C54C-4847-B98A-68F01299386E}" dt="2023-06-19T14:04:39.800" v="32"/>
        <pc:sldMkLst>
          <pc:docMk/>
          <pc:sldMk cId="2470889843" sldId="3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5B1DA-778C-4B63-84E0-0C264BAE95E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C0548-50C8-4536-BF26-F9C81C4B3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0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Diagramma e video saranno tradotti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281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link in inglese e francese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54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980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811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questo</a:t>
            </a:r>
            <a:r>
              <a:rPr lang="en-GB" dirty="0"/>
              <a:t> video </a:t>
            </a:r>
            <a:r>
              <a:rPr lang="en-GB" dirty="0" err="1"/>
              <a:t>sarà</a:t>
            </a:r>
            <a:r>
              <a:rPr lang="en-GB" dirty="0"/>
              <a:t> </a:t>
            </a:r>
            <a:r>
              <a:rPr lang="en-GB" dirty="0" err="1"/>
              <a:t>tradotto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222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864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104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 </a:t>
            </a:r>
            <a:r>
              <a:rPr lang="en-GB" dirty="0" err="1"/>
              <a:t>sarà</a:t>
            </a:r>
            <a:r>
              <a:rPr lang="en-GB" dirty="0"/>
              <a:t> un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914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787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32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7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07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652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728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722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77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047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122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40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274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9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069B88-3B41-5D9C-A370-6A02B368F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F14CED-7182-D6E9-84EB-05256F5EB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65343B-98FA-E64D-EEF1-AC668F425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29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_8RI6KZ9R_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6.png"/><Relationship Id="rId4" Type="http://schemas.openxmlformats.org/officeDocument/2006/relationships/image" Target="../media/image22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7.svg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27.svg"/><Relationship Id="rId21" Type="http://schemas.openxmlformats.org/officeDocument/2006/relationships/image" Target="../media/image45.svg"/><Relationship Id="rId34" Type="http://schemas.openxmlformats.org/officeDocument/2006/relationships/image" Target="../media/image35.png"/><Relationship Id="rId7" Type="http://schemas.openxmlformats.org/officeDocument/2006/relationships/image" Target="../media/image31.svg"/><Relationship Id="rId12" Type="http://schemas.openxmlformats.org/officeDocument/2006/relationships/image" Target="../media/image24.png"/><Relationship Id="rId17" Type="http://schemas.openxmlformats.org/officeDocument/2006/relationships/image" Target="../media/image41.svg"/><Relationship Id="rId25" Type="http://schemas.openxmlformats.org/officeDocument/2006/relationships/image" Target="../media/image49.svg"/><Relationship Id="rId33" Type="http://schemas.openxmlformats.org/officeDocument/2006/relationships/image" Target="../media/image57.svg"/><Relationship Id="rId2" Type="http://schemas.openxmlformats.org/officeDocument/2006/relationships/image" Target="../media/image19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5.svg"/><Relationship Id="rId24" Type="http://schemas.openxmlformats.org/officeDocument/2006/relationships/image" Target="../media/image30.png"/><Relationship Id="rId32" Type="http://schemas.openxmlformats.org/officeDocument/2006/relationships/image" Target="../media/image34.png"/><Relationship Id="rId37" Type="http://schemas.openxmlformats.org/officeDocument/2006/relationships/image" Target="../media/image61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28" Type="http://schemas.openxmlformats.org/officeDocument/2006/relationships/image" Target="../media/image32.png"/><Relationship Id="rId36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43.svg"/><Relationship Id="rId31" Type="http://schemas.openxmlformats.org/officeDocument/2006/relationships/image" Target="../media/image55.svg"/><Relationship Id="rId4" Type="http://schemas.openxmlformats.org/officeDocument/2006/relationships/image" Target="../media/image20.png"/><Relationship Id="rId9" Type="http://schemas.openxmlformats.org/officeDocument/2006/relationships/image" Target="../media/image33.svg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image" Target="../media/image51.svg"/><Relationship Id="rId30" Type="http://schemas.openxmlformats.org/officeDocument/2006/relationships/image" Target="../media/image33.png"/><Relationship Id="rId35" Type="http://schemas.openxmlformats.org/officeDocument/2006/relationships/image" Target="../media/image5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ir.plumelabs.com/air-quality-map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gi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f_xnopMf3p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in a field&#10;&#10;Description automatically generated with medium confidence">
            <a:extLst>
              <a:ext uri="{FF2B5EF4-FFF2-40B4-BE49-F238E27FC236}">
                <a16:creationId xmlns:a16="http://schemas.microsoft.com/office/drawing/2014/main" xmlns="" id="{C0FCB440-8690-C1A1-FDC9-9C6ACF215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93058" y="2499915"/>
            <a:ext cx="7895303" cy="15015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21529D"/>
                </a:solidFill>
              </a:rPr>
              <a:t>Qualità</a:t>
            </a:r>
            <a:r>
              <a:rPr lang="en-US" b="1" dirty="0">
                <a:solidFill>
                  <a:srgbClr val="21529D"/>
                </a:solidFill>
              </a:rPr>
              <a:t> </a:t>
            </a:r>
            <a:r>
              <a:rPr lang="en-US" b="1" dirty="0" err="1">
                <a:solidFill>
                  <a:srgbClr val="21529D"/>
                </a:solidFill>
              </a:rPr>
              <a:t>dell'aria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2" y="234123"/>
            <a:ext cx="4752197" cy="621618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accent1"/>
                </a:solidFill>
              </a:rPr>
              <a:t>11-14 Anni</a:t>
            </a:r>
          </a:p>
        </p:txBody>
      </p:sp>
    </p:spTree>
    <p:extLst>
      <p:ext uri="{BB962C8B-B14F-4D97-AF65-F5344CB8AC3E}">
        <p14:creationId xmlns:p14="http://schemas.microsoft.com/office/powerpoint/2010/main" val="131419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pollution, smoke, cloud, clouds&#10;&#10;Description automatically generated">
            <a:extLst>
              <a:ext uri="{FF2B5EF4-FFF2-40B4-BE49-F238E27FC236}">
                <a16:creationId xmlns:a16="http://schemas.microsoft.com/office/drawing/2014/main" xmlns="" id="{B70024C3-1F2D-1491-FA28-0C70BB2A30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1513F5BF-F7FA-7473-0F2D-B35C00866254}"/>
              </a:ext>
            </a:extLst>
          </p:cNvPr>
          <p:cNvGrpSpPr/>
          <p:nvPr/>
        </p:nvGrpSpPr>
        <p:grpSpPr>
          <a:xfrm>
            <a:off x="696565" y="2212666"/>
            <a:ext cx="2720274" cy="1950701"/>
            <a:chOff x="730693" y="1851446"/>
            <a:chExt cx="2720274" cy="1950701"/>
          </a:xfrm>
          <a:solidFill>
            <a:schemeClr val="accent3"/>
          </a:solidFill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CB5247FD-5BC6-8D1A-38D9-641CBA98CCC0}"/>
                </a:ext>
              </a:extLst>
            </p:cNvPr>
            <p:cNvSpPr/>
            <p:nvPr/>
          </p:nvSpPr>
          <p:spPr>
            <a:xfrm>
              <a:off x="1484807" y="1851446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EA527233-65F5-96CD-89CC-26CAB9239C50}"/>
                </a:ext>
              </a:extLst>
            </p:cNvPr>
            <p:cNvSpPr/>
            <p:nvPr/>
          </p:nvSpPr>
          <p:spPr>
            <a:xfrm>
              <a:off x="730693" y="2614147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C5975A07-6126-FF1B-B4B6-555B1C7B654B}"/>
                </a:ext>
              </a:extLst>
            </p:cNvPr>
            <p:cNvSpPr/>
            <p:nvPr/>
          </p:nvSpPr>
          <p:spPr>
            <a:xfrm>
              <a:off x="2262967" y="2584602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9FE67ED-9AD6-1913-1FCC-973DA25CBD5D}"/>
              </a:ext>
            </a:extLst>
          </p:cNvPr>
          <p:cNvSpPr txBox="1"/>
          <p:nvPr/>
        </p:nvSpPr>
        <p:spPr>
          <a:xfrm>
            <a:off x="997681" y="4409305"/>
            <a:ext cx="2248388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</a:rPr>
              <a:t>Ozono</a:t>
            </a:r>
            <a:r>
              <a:rPr lang="en-US" sz="2800" b="1" dirty="0">
                <a:solidFill>
                  <a:schemeClr val="tx2"/>
                </a:solidFill>
              </a:rPr>
              <a:t> (O</a:t>
            </a:r>
            <a:r>
              <a:rPr lang="en-US" sz="2800" b="1" baseline="-25000" dirty="0">
                <a:solidFill>
                  <a:schemeClr val="tx2"/>
                </a:solidFill>
              </a:rPr>
              <a:t>3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8C7582F6-76C7-5FF1-927D-8E346B3C9A49}"/>
              </a:ext>
            </a:extLst>
          </p:cNvPr>
          <p:cNvGrpSpPr/>
          <p:nvPr/>
        </p:nvGrpSpPr>
        <p:grpSpPr>
          <a:xfrm>
            <a:off x="4452963" y="4014795"/>
            <a:ext cx="2788185" cy="1907224"/>
            <a:chOff x="4443287" y="3764554"/>
            <a:chExt cx="2788185" cy="190722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005A39AE-38C8-54FE-E057-8C2B530EF98D}"/>
                </a:ext>
              </a:extLst>
            </p:cNvPr>
            <p:cNvSpPr/>
            <p:nvPr/>
          </p:nvSpPr>
          <p:spPr>
            <a:xfrm>
              <a:off x="5219102" y="3764554"/>
              <a:ext cx="1188000" cy="1188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S</a:t>
              </a:r>
              <a:endParaRPr lang="en-GB" sz="36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0BF51E82-FE3E-E68A-569E-AEC61E503DF0}"/>
                </a:ext>
              </a:extLst>
            </p:cNvPr>
            <p:cNvSpPr/>
            <p:nvPr/>
          </p:nvSpPr>
          <p:spPr>
            <a:xfrm>
              <a:off x="4443287" y="4476200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3CEC6BA4-AA44-0E42-C50C-2CF4A5BAC247}"/>
                </a:ext>
              </a:extLst>
            </p:cNvPr>
            <p:cNvSpPr/>
            <p:nvPr/>
          </p:nvSpPr>
          <p:spPr>
            <a:xfrm>
              <a:off x="6043472" y="4483778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CF35601-C948-CD11-A78A-B6788E4F55A6}"/>
              </a:ext>
            </a:extLst>
          </p:cNvPr>
          <p:cNvSpPr txBox="1"/>
          <p:nvPr/>
        </p:nvSpPr>
        <p:spPr>
          <a:xfrm>
            <a:off x="3893704" y="6115546"/>
            <a:ext cx="4268718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</a:rPr>
              <a:t>Diossido</a:t>
            </a:r>
            <a:r>
              <a:rPr lang="en-US" sz="2800" b="1" dirty="0">
                <a:solidFill>
                  <a:schemeClr val="tx2"/>
                </a:solidFill>
              </a:rPr>
              <a:t> di </a:t>
            </a:r>
            <a:r>
              <a:rPr lang="en-US" sz="2800" b="1" dirty="0" err="1">
                <a:solidFill>
                  <a:schemeClr val="tx2"/>
                </a:solidFill>
              </a:rPr>
              <a:t>zolfo</a:t>
            </a:r>
            <a:r>
              <a:rPr lang="en-US" sz="2800" b="1" dirty="0">
                <a:solidFill>
                  <a:schemeClr val="tx2"/>
                </a:solidFill>
              </a:rPr>
              <a:t>(SO</a:t>
            </a:r>
            <a:r>
              <a:rPr lang="en-US" sz="2800" b="1" baseline="-25000" dirty="0">
                <a:solidFill>
                  <a:schemeClr val="tx2"/>
                </a:solidFill>
              </a:rPr>
              <a:t>2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EA1D8F1F-6A5A-605C-4599-09BA6DA0DF19}"/>
              </a:ext>
            </a:extLst>
          </p:cNvPr>
          <p:cNvGrpSpPr/>
          <p:nvPr/>
        </p:nvGrpSpPr>
        <p:grpSpPr>
          <a:xfrm>
            <a:off x="8406672" y="2033000"/>
            <a:ext cx="2796942" cy="1950702"/>
            <a:chOff x="8265392" y="1851445"/>
            <a:chExt cx="2796942" cy="195070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B23C94E7-8DF9-03EF-1CE7-3077BD118D2F}"/>
                </a:ext>
              </a:extLst>
            </p:cNvPr>
            <p:cNvSpPr/>
            <p:nvPr/>
          </p:nvSpPr>
          <p:spPr>
            <a:xfrm>
              <a:off x="9069863" y="1851445"/>
              <a:ext cx="1188000" cy="1188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N</a:t>
              </a:r>
              <a:endParaRPr lang="en-GB" sz="3600" b="1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ADF44EC0-1F58-5C4C-626C-C89C44D79A86}"/>
                </a:ext>
              </a:extLst>
            </p:cNvPr>
            <p:cNvSpPr/>
            <p:nvPr/>
          </p:nvSpPr>
          <p:spPr>
            <a:xfrm>
              <a:off x="8265392" y="2614147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196F1029-1455-AE51-A1CF-304859CDFF7D}"/>
                </a:ext>
              </a:extLst>
            </p:cNvPr>
            <p:cNvSpPr/>
            <p:nvPr/>
          </p:nvSpPr>
          <p:spPr>
            <a:xfrm>
              <a:off x="9874334" y="2614147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A719984-6D07-B64D-41A7-D7177A3DE68A}"/>
              </a:ext>
            </a:extLst>
          </p:cNvPr>
          <p:cNvSpPr txBox="1"/>
          <p:nvPr/>
        </p:nvSpPr>
        <p:spPr>
          <a:xfrm>
            <a:off x="7733973" y="4199917"/>
            <a:ext cx="4142341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</a:rPr>
              <a:t>Diossido</a:t>
            </a:r>
            <a:r>
              <a:rPr lang="en-US" sz="2800" b="1" dirty="0">
                <a:solidFill>
                  <a:schemeClr val="tx2"/>
                </a:solidFill>
              </a:rPr>
              <a:t> di </a:t>
            </a:r>
            <a:r>
              <a:rPr lang="en-US" sz="2800" b="1" dirty="0" err="1">
                <a:solidFill>
                  <a:schemeClr val="tx2"/>
                </a:solidFill>
              </a:rPr>
              <a:t>azoto</a:t>
            </a:r>
            <a:r>
              <a:rPr lang="en-US" sz="2800" b="1" dirty="0">
                <a:solidFill>
                  <a:schemeClr val="tx2"/>
                </a:solidFill>
              </a:rPr>
              <a:t> (NO</a:t>
            </a:r>
            <a:r>
              <a:rPr lang="en-US" sz="2800" b="1" baseline="-25000" dirty="0">
                <a:solidFill>
                  <a:schemeClr val="tx2"/>
                </a:solidFill>
              </a:rPr>
              <a:t>2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xmlns="" id="{71A1B28F-25C5-AF6D-827C-9CCCF33FDAAB}"/>
              </a:ext>
            </a:extLst>
          </p:cNvPr>
          <p:cNvSpPr/>
          <p:nvPr/>
        </p:nvSpPr>
        <p:spPr>
          <a:xfrm>
            <a:off x="3819074" y="370355"/>
            <a:ext cx="4268718" cy="2637996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accent1"/>
                </a:solidFill>
              </a:rPr>
              <a:t>Gas </a:t>
            </a:r>
            <a:r>
              <a:rPr lang="en-US" sz="4800" b="1" dirty="0" err="1">
                <a:solidFill>
                  <a:schemeClr val="accent1"/>
                </a:solidFill>
              </a:rPr>
              <a:t>nocivi</a:t>
            </a:r>
            <a:endParaRPr lang="en-GB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0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pace, universe, star, nebula&#10;&#10;Description automatically generated">
            <a:extLst>
              <a:ext uri="{FF2B5EF4-FFF2-40B4-BE49-F238E27FC236}">
                <a16:creationId xmlns:a16="http://schemas.microsoft.com/office/drawing/2014/main" xmlns="" id="{46E251EC-0F3B-3D28-EBA2-86912B7CBC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8163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DF7247-EC85-3854-02C3-C06EEF55B8CC}"/>
              </a:ext>
            </a:extLst>
          </p:cNvPr>
          <p:cNvSpPr txBox="1"/>
          <p:nvPr/>
        </p:nvSpPr>
        <p:spPr>
          <a:xfrm>
            <a:off x="4349536" y="1017174"/>
            <a:ext cx="7374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</a:rPr>
              <a:t>Qualsiasi cosa solida o liquida sospesa nell'aria</a:t>
            </a:r>
            <a:endParaRPr lang="en-GB" sz="4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D5F6D1-037D-0CDB-E820-6822B2FFB925}"/>
              </a:ext>
            </a:extLst>
          </p:cNvPr>
          <p:cNvSpPr txBox="1"/>
          <p:nvPr/>
        </p:nvSpPr>
        <p:spPr>
          <a:xfrm>
            <a:off x="182329" y="3291667"/>
            <a:ext cx="45284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Sottoprodotti</a:t>
            </a:r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della</a:t>
            </a:r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 combustion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Cenere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Fumi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Fuliggine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Catrame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Composti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organici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volatili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B6B6EE-727B-F320-CFE4-036051E55880}"/>
              </a:ext>
            </a:extLst>
          </p:cNvPr>
          <p:cNvSpPr txBox="1"/>
          <p:nvPr/>
        </p:nvSpPr>
        <p:spPr>
          <a:xfrm>
            <a:off x="8957849" y="3291667"/>
            <a:ext cx="329882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Particelle</a:t>
            </a:r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naturali</a:t>
            </a:r>
            <a:endParaRPr lang="en-US" sz="2800" b="1" dirty="0">
              <a:solidFill>
                <a:schemeClr val="bg1"/>
              </a:solidFill>
              <a:highlight>
                <a:srgbClr val="CB0035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Polvere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Polline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Spore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Sale </a:t>
            </a:r>
            <a:r>
              <a:rPr lang="en-US" sz="2400" dirty="0" err="1">
                <a:solidFill>
                  <a:schemeClr val="bg1"/>
                </a:solidFill>
              </a:rPr>
              <a:t>marino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4E9311-FB8A-3614-7EBF-BE2786ACEE48}"/>
              </a:ext>
            </a:extLst>
          </p:cNvPr>
          <p:cNvSpPr txBox="1"/>
          <p:nvPr/>
        </p:nvSpPr>
        <p:spPr>
          <a:xfrm>
            <a:off x="5037262" y="3291667"/>
            <a:ext cx="36723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Materiali</a:t>
            </a:r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creati</a:t>
            </a:r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CB0035"/>
                </a:highlight>
              </a:rPr>
              <a:t>dall'uomo</a:t>
            </a:r>
            <a:endParaRPr lang="en-US" sz="2800" b="1" dirty="0">
              <a:solidFill>
                <a:schemeClr val="bg1"/>
              </a:solidFill>
              <a:highlight>
                <a:srgbClr val="CB0035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Polvere</a:t>
            </a:r>
            <a:r>
              <a:rPr lang="en-US" sz="2400" dirty="0">
                <a:solidFill>
                  <a:schemeClr val="bg1"/>
                </a:solidFill>
              </a:rPr>
              <a:t> di </a:t>
            </a:r>
            <a:r>
              <a:rPr lang="en-US" sz="2400" dirty="0" err="1">
                <a:solidFill>
                  <a:schemeClr val="bg1"/>
                </a:solidFill>
              </a:rPr>
              <a:t>metallo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Farina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Aerosol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Liquidi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volatili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EEFFCF9-F549-7431-A6F3-07B0A0F0FDC5}"/>
              </a:ext>
            </a:extLst>
          </p:cNvPr>
          <p:cNvGrpSpPr/>
          <p:nvPr/>
        </p:nvGrpSpPr>
        <p:grpSpPr>
          <a:xfrm>
            <a:off x="5589363" y="5812971"/>
            <a:ext cx="6607629" cy="1045029"/>
            <a:chOff x="5589363" y="5715000"/>
            <a:chExt cx="6607629" cy="104502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865D7F6E-50B7-5F09-F500-77FE76D27225}"/>
                </a:ext>
              </a:extLst>
            </p:cNvPr>
            <p:cNvSpPr/>
            <p:nvPr/>
          </p:nvSpPr>
          <p:spPr>
            <a:xfrm>
              <a:off x="5589363" y="5715000"/>
              <a:ext cx="6607629" cy="10450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AC77E9-B621-0F95-1D74-68A331538028}"/>
                </a:ext>
              </a:extLst>
            </p:cNvPr>
            <p:cNvSpPr/>
            <p:nvPr/>
          </p:nvSpPr>
          <p:spPr>
            <a:xfrm>
              <a:off x="6841220" y="5786155"/>
              <a:ext cx="5340419" cy="8714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200" b="1" dirty="0">
                  <a:solidFill>
                    <a:schemeClr val="accent1"/>
                  </a:solidFill>
                </a:rPr>
                <a:t>Guarda il video – particelle buone e cattive </a:t>
              </a:r>
              <a:r>
                <a:rPr lang="en-US" sz="1400" b="1" dirty="0">
                  <a:solidFill>
                    <a:schemeClr val="accent1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https://www.youtube.com/watch?v=_8RI6KZ9R_g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pic>
          <p:nvPicPr>
            <p:cNvPr id="14" name="Graphic 13" descr="Play with solid fill">
              <a:extLst>
                <a:ext uri="{FF2B5EF4-FFF2-40B4-BE49-F238E27FC236}">
                  <a16:creationId xmlns:a16="http://schemas.microsoft.com/office/drawing/2014/main" xmlns="" id="{9E6E5EF8-1B24-0D48-8E80-3782C1D5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87758" y="5987566"/>
              <a:ext cx="549884" cy="549884"/>
            </a:xfrm>
            <a:prstGeom prst="rect">
              <a:avLst/>
            </a:prstGeom>
          </p:spPr>
        </p:pic>
        <p:pic>
          <p:nvPicPr>
            <p:cNvPr id="15" name="Graphic 14" descr="Pause with solid fill">
              <a:extLst>
                <a:ext uri="{FF2B5EF4-FFF2-40B4-BE49-F238E27FC236}">
                  <a16:creationId xmlns:a16="http://schemas.microsoft.com/office/drawing/2014/main" xmlns="" id="{CC4FD39F-1773-3081-ED4F-C3C1977BC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242314" y="5987566"/>
              <a:ext cx="550800" cy="550800"/>
            </a:xfrm>
            <a:prstGeom prst="rect">
              <a:avLst/>
            </a:prstGeom>
          </p:spPr>
        </p:pic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DB36F697-7D3D-329F-7DA3-2F848D9FA4F7}"/>
              </a:ext>
            </a:extLst>
          </p:cNvPr>
          <p:cNvSpPr/>
          <p:nvPr/>
        </p:nvSpPr>
        <p:spPr>
          <a:xfrm>
            <a:off x="-231485" y="-646871"/>
            <a:ext cx="3646540" cy="364654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Piccole</a:t>
            </a:r>
            <a:r>
              <a:rPr lang="en-US" sz="4400" dirty="0"/>
              <a:t> </a:t>
            </a:r>
            <a:r>
              <a:rPr lang="en-US" sz="4400" dirty="0" err="1"/>
              <a:t>particelle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2679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ree, wood, art, branch&#10;&#10;Description automatically generated">
            <a:extLst>
              <a:ext uri="{FF2B5EF4-FFF2-40B4-BE49-F238E27FC236}">
                <a16:creationId xmlns:a16="http://schemas.microsoft.com/office/drawing/2014/main" xmlns="" id="{E8B024D1-A3E9-1CCF-4249-544C79022F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30"/>
          <a:stretch/>
        </p:blipFill>
        <p:spPr>
          <a:xfrm>
            <a:off x="0" y="0"/>
            <a:ext cx="12192000" cy="8327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D5F6D1-037D-0CDB-E820-6822B2FFB925}"/>
              </a:ext>
            </a:extLst>
          </p:cNvPr>
          <p:cNvSpPr txBox="1"/>
          <p:nvPr/>
        </p:nvSpPr>
        <p:spPr>
          <a:xfrm>
            <a:off x="5189493" y="917392"/>
            <a:ext cx="6658558" cy="13234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accent1"/>
                </a:solidFill>
              </a:rPr>
              <a:t>La dimensione è più importante della fonte</a:t>
            </a:r>
            <a:endParaRPr lang="en-GB" sz="4000" b="1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03C49CD8-31D2-7A1D-CD6A-A2436CA992FD}"/>
              </a:ext>
            </a:extLst>
          </p:cNvPr>
          <p:cNvSpPr/>
          <p:nvPr/>
        </p:nvSpPr>
        <p:spPr>
          <a:xfrm>
            <a:off x="6148267" y="6158732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EB4401D4-49A1-A1AC-E86C-5FD3A1EFC8C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067565" y="5508369"/>
            <a:ext cx="1976169" cy="794363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CEAE12A6-3AE9-5E2C-C454-CB1B41DA5DF0}"/>
              </a:ext>
            </a:extLst>
          </p:cNvPr>
          <p:cNvSpPr/>
          <p:nvPr/>
        </p:nvSpPr>
        <p:spPr>
          <a:xfrm>
            <a:off x="6209190" y="5826500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5B869CB0-0F92-3E55-CDB5-28984BF27EE3}"/>
              </a:ext>
            </a:extLst>
          </p:cNvPr>
          <p:cNvCxnSpPr>
            <a:cxnSpLocks/>
          </p:cNvCxnSpPr>
          <p:nvPr/>
        </p:nvCxnSpPr>
        <p:spPr>
          <a:xfrm flipH="1">
            <a:off x="6408982" y="5366657"/>
            <a:ext cx="1144149" cy="4598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DF7247-EC85-3854-02C3-C06EEF55B8CC}"/>
              </a:ext>
            </a:extLst>
          </p:cNvPr>
          <p:cNvSpPr txBox="1"/>
          <p:nvPr/>
        </p:nvSpPr>
        <p:spPr>
          <a:xfrm>
            <a:off x="378706" y="4877427"/>
            <a:ext cx="3688859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/>
                </a:solidFill>
              </a:rPr>
              <a:t>PM10</a:t>
            </a:r>
          </a:p>
          <a:p>
            <a:pPr algn="ctr"/>
            <a:r>
              <a:rPr lang="it-IT" sz="2400" dirty="0">
                <a:solidFill>
                  <a:schemeClr val="accent6"/>
                </a:solidFill>
              </a:rPr>
              <a:t>Particelle di diametro inferiore a 10 micrometri</a:t>
            </a:r>
            <a:endParaRPr lang="en-GB" sz="2400" dirty="0">
              <a:solidFill>
                <a:schemeClr val="accent6"/>
              </a:solidFill>
            </a:endParaRP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xmlns="" id="{0D2C841B-13BF-7820-E8D1-7DE241E765ED}"/>
              </a:ext>
            </a:extLst>
          </p:cNvPr>
          <p:cNvSpPr/>
          <p:nvPr/>
        </p:nvSpPr>
        <p:spPr>
          <a:xfrm rot="5400000">
            <a:off x="4546048" y="3422589"/>
            <a:ext cx="596190" cy="892628"/>
          </a:xfrm>
          <a:prstGeom prst="leftBrac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121FF1E-AFC9-CCC4-707C-21522A089055}"/>
              </a:ext>
            </a:extLst>
          </p:cNvPr>
          <p:cNvSpPr txBox="1"/>
          <p:nvPr/>
        </p:nvSpPr>
        <p:spPr>
          <a:xfrm>
            <a:off x="3183570" y="2812771"/>
            <a:ext cx="29891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Capello </a:t>
            </a:r>
            <a:r>
              <a:rPr lang="en-US" sz="2400" b="1" dirty="0" err="1">
                <a:solidFill>
                  <a:schemeClr val="accent2"/>
                </a:solidFill>
              </a:rPr>
              <a:t>umano</a:t>
            </a:r>
            <a:endParaRPr lang="en-US" sz="2400" b="1" dirty="0">
              <a:solidFill>
                <a:schemeClr val="accent2"/>
              </a:solidFill>
            </a:endParaRPr>
          </a:p>
          <a:p>
            <a:pPr algn="ctr"/>
            <a:r>
              <a:rPr lang="en-US" sz="2400" dirty="0">
                <a:solidFill>
                  <a:schemeClr val="accent2"/>
                </a:solidFill>
              </a:rPr>
              <a:t>50-70 </a:t>
            </a:r>
            <a:r>
              <a:rPr lang="en-US" sz="2400" dirty="0" err="1">
                <a:solidFill>
                  <a:schemeClr val="accent2"/>
                </a:solidFill>
              </a:rPr>
              <a:t>micrometri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B6B6EE-727B-F320-CFE4-036051E55880}"/>
              </a:ext>
            </a:extLst>
          </p:cNvPr>
          <p:cNvSpPr txBox="1"/>
          <p:nvPr/>
        </p:nvSpPr>
        <p:spPr>
          <a:xfrm>
            <a:off x="7357244" y="4822998"/>
            <a:ext cx="3688859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PM2,5</a:t>
            </a:r>
          </a:p>
          <a:p>
            <a:pPr algn="ctr"/>
            <a:r>
              <a:rPr lang="it-IT" sz="2400" dirty="0">
                <a:solidFill>
                  <a:schemeClr val="accent1"/>
                </a:solidFill>
              </a:rPr>
              <a:t>Particelle di diametro inferiore a 10 micrometri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5C81CBE7-1227-6AC1-0848-1AFAB008CF69}"/>
              </a:ext>
            </a:extLst>
          </p:cNvPr>
          <p:cNvSpPr/>
          <p:nvPr/>
        </p:nvSpPr>
        <p:spPr>
          <a:xfrm>
            <a:off x="-231485" y="-646871"/>
            <a:ext cx="3646540" cy="364654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Piccole</a:t>
            </a:r>
            <a:r>
              <a:rPr lang="en-US" sz="4400" dirty="0"/>
              <a:t> </a:t>
            </a:r>
            <a:r>
              <a:rPr lang="en-US" sz="4400" dirty="0" err="1"/>
              <a:t>particelle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2508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1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DA1AEB03-A66A-4603-9BA0-3ED2A3DB5899}"/>
              </a:ext>
            </a:extLst>
          </p:cNvPr>
          <p:cNvSpPr/>
          <p:nvPr/>
        </p:nvSpPr>
        <p:spPr>
          <a:xfrm>
            <a:off x="5921126" y="602881"/>
            <a:ext cx="6082975" cy="6082975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D5F6D1-037D-0CDB-E820-6822B2FFB925}"/>
              </a:ext>
            </a:extLst>
          </p:cNvPr>
          <p:cNvSpPr txBox="1"/>
          <p:nvPr/>
        </p:nvSpPr>
        <p:spPr>
          <a:xfrm>
            <a:off x="389794" y="566678"/>
            <a:ext cx="52724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3"/>
                </a:solidFill>
              </a:rPr>
              <a:t>Le particelle PM10 possono raggiungere le vie aeree superiori, causando infiammazioni e danni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09C131-C8B6-1CED-3537-64806050C45A}"/>
              </a:ext>
            </a:extLst>
          </p:cNvPr>
          <p:cNvSpPr txBox="1"/>
          <p:nvPr/>
        </p:nvSpPr>
        <p:spPr>
          <a:xfrm>
            <a:off x="389794" y="3441680"/>
            <a:ext cx="5347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</a:rPr>
              <a:t>Le particelle PM2,5 possono raggiungere gli alveoli e persino diffondersi nel flusso sanguigno, causando problemi più seri</a:t>
            </a:r>
            <a:endParaRPr lang="en-GB" sz="3600" dirty="0">
              <a:solidFill>
                <a:schemeClr val="accent1"/>
              </a:solidFill>
            </a:endParaRPr>
          </a:p>
        </p:txBody>
      </p:sp>
      <p:pic>
        <p:nvPicPr>
          <p:cNvPr id="8" name="Graphic 7" descr="Lungs outline">
            <a:extLst>
              <a:ext uri="{FF2B5EF4-FFF2-40B4-BE49-F238E27FC236}">
                <a16:creationId xmlns:a16="http://schemas.microsoft.com/office/drawing/2014/main" xmlns="" id="{1318463D-BE85-79A7-1E25-C26F2B4DA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372818" y="848100"/>
            <a:ext cx="5161800" cy="51618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C5C6913-96ED-CF06-4291-0E9F3211DF52}"/>
              </a:ext>
            </a:extLst>
          </p:cNvPr>
          <p:cNvSpPr/>
          <p:nvPr/>
        </p:nvSpPr>
        <p:spPr>
          <a:xfrm>
            <a:off x="8674614" y="2508748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2B00E20-41DB-E601-AECE-B02E08C24FC2}"/>
              </a:ext>
            </a:extLst>
          </p:cNvPr>
          <p:cNvSpPr/>
          <p:nvPr/>
        </p:nvSpPr>
        <p:spPr>
          <a:xfrm>
            <a:off x="8777062" y="1502804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0ABAE2F-BB03-781B-161B-70A7D6677701}"/>
              </a:ext>
            </a:extLst>
          </p:cNvPr>
          <p:cNvSpPr/>
          <p:nvPr/>
        </p:nvSpPr>
        <p:spPr>
          <a:xfrm>
            <a:off x="8962614" y="1928516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72983065-5CFC-8DB2-6B3D-7E11FC86D7DE}"/>
              </a:ext>
            </a:extLst>
          </p:cNvPr>
          <p:cNvSpPr/>
          <p:nvPr/>
        </p:nvSpPr>
        <p:spPr>
          <a:xfrm>
            <a:off x="7429637" y="4327103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EDD8F7BD-72DD-65F7-F7CE-A32BF8B0AD01}"/>
              </a:ext>
            </a:extLst>
          </p:cNvPr>
          <p:cNvSpPr/>
          <p:nvPr/>
        </p:nvSpPr>
        <p:spPr>
          <a:xfrm>
            <a:off x="7204568" y="4074979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5FBD59BE-E19A-3313-8F87-331A2DD39CCA}"/>
              </a:ext>
            </a:extLst>
          </p:cNvPr>
          <p:cNvSpPr/>
          <p:nvPr/>
        </p:nvSpPr>
        <p:spPr>
          <a:xfrm>
            <a:off x="8047364" y="4074979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01321640-BFCD-E176-9ED1-2D4CC553AE49}"/>
              </a:ext>
            </a:extLst>
          </p:cNvPr>
          <p:cNvSpPr/>
          <p:nvPr/>
        </p:nvSpPr>
        <p:spPr>
          <a:xfrm>
            <a:off x="7869827" y="4198197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4C93B9CF-E945-72AE-A964-484459C66F68}"/>
              </a:ext>
            </a:extLst>
          </p:cNvPr>
          <p:cNvCxnSpPr>
            <a:cxnSpLocks/>
          </p:cNvCxnSpPr>
          <p:nvPr/>
        </p:nvCxnSpPr>
        <p:spPr>
          <a:xfrm>
            <a:off x="5662216" y="1737793"/>
            <a:ext cx="301239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0EF2A37B-A321-AEEE-A324-7DD59243D943}"/>
              </a:ext>
            </a:extLst>
          </p:cNvPr>
          <p:cNvCxnSpPr>
            <a:cxnSpLocks/>
          </p:cNvCxnSpPr>
          <p:nvPr/>
        </p:nvCxnSpPr>
        <p:spPr>
          <a:xfrm flipV="1">
            <a:off x="5427020" y="4327103"/>
            <a:ext cx="1777548" cy="46261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60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 animBg="1"/>
      <p:bldP spid="13" grpId="0" animBg="1"/>
      <p:bldP spid="15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sky, fog, outdoor&#10;&#10;Description automatically generated">
            <a:extLst>
              <a:ext uri="{FF2B5EF4-FFF2-40B4-BE49-F238E27FC236}">
                <a16:creationId xmlns:a16="http://schemas.microsoft.com/office/drawing/2014/main" xmlns="" id="{FDACABB9-3BCC-65D8-4D77-F2E863246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62002"/>
            <a:ext cx="12192000" cy="822000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192157" y="2549216"/>
            <a:ext cx="6858000" cy="4068147"/>
          </a:xfrm>
          <a:prstGeom prst="wedgeEllipseCallout">
            <a:avLst>
              <a:gd name="adj1" fmla="val 59372"/>
              <a:gd name="adj2" fmla="val -35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Da dove viene l'inquinamento atmosferico?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092636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fire&#10;&#10;Description automatically generated with medium confidence">
            <a:extLst>
              <a:ext uri="{FF2B5EF4-FFF2-40B4-BE49-F238E27FC236}">
                <a16:creationId xmlns:a16="http://schemas.microsoft.com/office/drawing/2014/main" xmlns="" id="{2D6958A7-7AF4-82CB-A165-1D9100FD6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64346"/>
            <a:ext cx="5366658" cy="5388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71B3CC-C18D-99E5-20E6-AA68D95288B4}"/>
              </a:ext>
            </a:extLst>
          </p:cNvPr>
          <p:cNvSpPr txBox="1"/>
          <p:nvPr/>
        </p:nvSpPr>
        <p:spPr>
          <a:xfrm>
            <a:off x="5764397" y="1896402"/>
            <a:ext cx="6209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La maggior parte dell'inquinamento atmosferico proviene da cose che bruciano, tra cui...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Carbone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Gas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Benzina e Diesel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Carburante per jet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Legna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Carta</a:t>
            </a:r>
            <a:endParaRPr lang="en-GB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AF3A89A-4270-932F-2408-CB929C193959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0C27A172-C221-FFE7-F03E-FFB3F67AED5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Da dove viene l'inquinamento atmosferico?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474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Candle with solid fill">
            <a:extLst>
              <a:ext uri="{FF2B5EF4-FFF2-40B4-BE49-F238E27FC236}">
                <a16:creationId xmlns:a16="http://schemas.microsoft.com/office/drawing/2014/main" xmlns="" id="{0F5EC692-835B-6650-A6A6-373181335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65714" y="3173940"/>
            <a:ext cx="3047999" cy="304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765FC2F-788F-AF76-FD80-083F41140FAB}"/>
              </a:ext>
            </a:extLst>
          </p:cNvPr>
          <p:cNvSpPr/>
          <p:nvPr/>
        </p:nvSpPr>
        <p:spPr>
          <a:xfrm rot="19326150">
            <a:off x="2634344" y="2836483"/>
            <a:ext cx="3733800" cy="2830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CBD4351-8D0F-4800-0B4A-442521D706AA}"/>
              </a:ext>
            </a:extLst>
          </p:cNvPr>
          <p:cNvGrpSpPr/>
          <p:nvPr/>
        </p:nvGrpSpPr>
        <p:grpSpPr>
          <a:xfrm>
            <a:off x="4429244" y="2822294"/>
            <a:ext cx="533782" cy="423519"/>
            <a:chOff x="5996787" y="2946726"/>
            <a:chExt cx="533782" cy="42351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B34F2113-A221-57DC-A6BD-563FFE143367}"/>
                </a:ext>
              </a:extLst>
            </p:cNvPr>
            <p:cNvSpPr/>
            <p:nvPr/>
          </p:nvSpPr>
          <p:spPr>
            <a:xfrm>
              <a:off x="6357256" y="3030429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5F5616C6-9D4F-9EEB-781D-A2D0482F756C}"/>
                </a:ext>
              </a:extLst>
            </p:cNvPr>
            <p:cNvSpPr/>
            <p:nvPr/>
          </p:nvSpPr>
          <p:spPr>
            <a:xfrm>
              <a:off x="6221185" y="3122549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E6364475-FD14-DA31-82FC-5D428C94BCA2}"/>
                </a:ext>
              </a:extLst>
            </p:cNvPr>
            <p:cNvSpPr/>
            <p:nvPr/>
          </p:nvSpPr>
          <p:spPr>
            <a:xfrm>
              <a:off x="6106886" y="322637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35658FB3-9D8E-AED9-AA0B-7EF33C35CD00}"/>
                </a:ext>
              </a:extLst>
            </p:cNvPr>
            <p:cNvSpPr/>
            <p:nvPr/>
          </p:nvSpPr>
          <p:spPr>
            <a:xfrm>
              <a:off x="6458569" y="2946726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D2D01D6B-E36B-0B5E-184E-B9BAD2C3E2C8}"/>
                </a:ext>
              </a:extLst>
            </p:cNvPr>
            <p:cNvSpPr/>
            <p:nvPr/>
          </p:nvSpPr>
          <p:spPr>
            <a:xfrm>
              <a:off x="5996787" y="32982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3E021B8-3626-1DC7-20F0-83119C15D9F8}"/>
              </a:ext>
            </a:extLst>
          </p:cNvPr>
          <p:cNvSpPr txBox="1"/>
          <p:nvPr/>
        </p:nvSpPr>
        <p:spPr>
          <a:xfrm>
            <a:off x="1406048" y="2090090"/>
            <a:ext cx="2036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1"/>
                </a:solidFill>
              </a:rPr>
              <a:t>Piastrelle</a:t>
            </a:r>
            <a:r>
              <a:rPr lang="en-US" sz="2800" dirty="0">
                <a:solidFill>
                  <a:schemeClr val="accent1"/>
                </a:solidFill>
              </a:rPr>
              <a:t> di </a:t>
            </a:r>
            <a:r>
              <a:rPr lang="en-US" sz="2800" dirty="0" err="1">
                <a:solidFill>
                  <a:schemeClr val="accent1"/>
                </a:solidFill>
              </a:rPr>
              <a:t>ceramica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E79C29B-EE42-6FCC-33E0-5BF55C6328EA}"/>
              </a:ext>
            </a:extLst>
          </p:cNvPr>
          <p:cNvSpPr txBox="1"/>
          <p:nvPr/>
        </p:nvSpPr>
        <p:spPr>
          <a:xfrm>
            <a:off x="372468" y="4809848"/>
            <a:ext cx="2568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</a:rPr>
              <a:t>Candela o </a:t>
            </a:r>
            <a:r>
              <a:rPr lang="en-US" sz="2800" dirty="0" err="1">
                <a:solidFill>
                  <a:schemeClr val="accent2"/>
                </a:solidFill>
              </a:rPr>
              <a:t>becco</a:t>
            </a:r>
            <a:r>
              <a:rPr lang="en-US" sz="2800" dirty="0">
                <a:solidFill>
                  <a:schemeClr val="accent2"/>
                </a:solidFill>
              </a:rPr>
              <a:t> Bunsen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82E1817E-1C34-F4BB-6B8D-DC97C792EBC8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2941127" y="4990228"/>
            <a:ext cx="1271644" cy="29667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80CD5BD3-67AF-2ECB-031A-927096D6A690}"/>
              </a:ext>
            </a:extLst>
          </p:cNvPr>
          <p:cNvCxnSpPr>
            <a:cxnSpLocks/>
          </p:cNvCxnSpPr>
          <p:nvPr/>
        </p:nvCxnSpPr>
        <p:spPr>
          <a:xfrm>
            <a:off x="3385341" y="2463577"/>
            <a:ext cx="745789" cy="53454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xmlns="" id="{D448C1A1-6D7C-5F9F-3892-0E1CA57AD821}"/>
              </a:ext>
            </a:extLst>
          </p:cNvPr>
          <p:cNvSpPr/>
          <p:nvPr/>
        </p:nvSpPr>
        <p:spPr>
          <a:xfrm>
            <a:off x="6719944" y="2432202"/>
            <a:ext cx="3199464" cy="1993596"/>
          </a:xfrm>
          <a:prstGeom prst="wedgeEllipseCallout">
            <a:avLst>
              <a:gd name="adj1" fmla="val -107253"/>
              <a:gd name="adj2" fmla="val -172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Cos'è</a:t>
            </a:r>
            <a:r>
              <a:rPr lang="en-US" sz="4400" dirty="0"/>
              <a:t> </a:t>
            </a:r>
            <a:r>
              <a:rPr lang="en-US" sz="4400" dirty="0" err="1"/>
              <a:t>questo</a:t>
            </a:r>
            <a:r>
              <a:rPr lang="en-US" sz="4400" dirty="0"/>
              <a:t>?</a:t>
            </a:r>
            <a:endParaRPr lang="en-GB" sz="4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5B8218A-565D-B7A9-675E-E791AF5232EA}"/>
              </a:ext>
            </a:extLst>
          </p:cNvPr>
          <p:cNvSpPr/>
          <p:nvPr/>
        </p:nvSpPr>
        <p:spPr>
          <a:xfrm>
            <a:off x="-27213" y="-12825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6F05561D-C836-59CD-D507-6A360B92EF4F}"/>
              </a:ext>
            </a:extLst>
          </p:cNvPr>
          <p:cNvSpPr txBox="1">
            <a:spLocks/>
          </p:cNvSpPr>
          <p:nvPr/>
        </p:nvSpPr>
        <p:spPr>
          <a:xfrm>
            <a:off x="27213" y="86355"/>
            <a:ext cx="121375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it-IT" dirty="0">
                <a:solidFill>
                  <a:schemeClr val="bg1"/>
                </a:solidFill>
              </a:rPr>
              <a:t>Allora da dove vengono le particelle?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9AE6C02-2274-C7E5-B568-29CF0849C987}"/>
              </a:ext>
            </a:extLst>
          </p:cNvPr>
          <p:cNvSpPr/>
          <p:nvPr/>
        </p:nvSpPr>
        <p:spPr>
          <a:xfrm>
            <a:off x="7931020" y="4888812"/>
            <a:ext cx="4260980" cy="1969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accent1"/>
                </a:solidFill>
              </a:rPr>
              <a:t>Non puoi fare la demo?Guarda invece il video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5" name="Graphic 14" descr="Play with solid fill">
            <a:extLst>
              <a:ext uri="{FF2B5EF4-FFF2-40B4-BE49-F238E27FC236}">
                <a16:creationId xmlns:a16="http://schemas.microsoft.com/office/drawing/2014/main" xmlns="" id="{C7E6D31A-BD6B-DF85-46B0-ED16794359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864711" y="6139501"/>
            <a:ext cx="549884" cy="549884"/>
          </a:xfrm>
          <a:prstGeom prst="rect">
            <a:avLst/>
          </a:prstGeom>
        </p:spPr>
      </p:pic>
      <p:pic>
        <p:nvPicPr>
          <p:cNvPr id="16" name="Graphic 15" descr="Pause with solid fill">
            <a:extLst>
              <a:ext uri="{FF2B5EF4-FFF2-40B4-BE49-F238E27FC236}">
                <a16:creationId xmlns:a16="http://schemas.microsoft.com/office/drawing/2014/main" xmlns="" id="{344DC318-EEAF-FD07-0E78-817E7AFDC3F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414595" y="6138585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2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CB23E77-3FC2-4FF6-1A0B-109468622CD1}"/>
              </a:ext>
            </a:extLst>
          </p:cNvPr>
          <p:cNvSpPr txBox="1"/>
          <p:nvPr/>
        </p:nvSpPr>
        <p:spPr>
          <a:xfrm>
            <a:off x="564508" y="1707209"/>
            <a:ext cx="1009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2"/>
                </a:solidFill>
              </a:rPr>
              <a:t>Combustione</a:t>
            </a:r>
            <a:r>
              <a:rPr lang="en-US" sz="3600" b="1" dirty="0">
                <a:solidFill>
                  <a:schemeClr val="accent2"/>
                </a:solidFill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</a:rPr>
              <a:t>completa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3A44649-4075-8C18-4FD7-8E7D2B45E52D}"/>
              </a:ext>
            </a:extLst>
          </p:cNvPr>
          <p:cNvSpPr txBox="1"/>
          <p:nvPr/>
        </p:nvSpPr>
        <p:spPr>
          <a:xfrm>
            <a:off x="564508" y="2643285"/>
            <a:ext cx="10094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accent1"/>
                </a:solidFill>
              </a:rPr>
              <a:t>idrocarburo + ossigeno </a:t>
            </a:r>
            <a:r>
              <a:rPr lang="it-IT" sz="3200" dirty="0">
                <a:solidFill>
                  <a:schemeClr val="accent1"/>
                </a:solidFill>
                <a:sym typeface="Wingdings" panose="05000000000000000000" pitchFamily="2" charset="2"/>
              </a:rPr>
              <a:t></a:t>
            </a:r>
            <a:r>
              <a:rPr lang="it-IT" sz="3200" dirty="0">
                <a:solidFill>
                  <a:schemeClr val="accent1"/>
                </a:solidFill>
              </a:rPr>
              <a:t> anidride carbonica + acqua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321BD1-A459-ACAA-E660-35E3097759AA}"/>
              </a:ext>
            </a:extLst>
          </p:cNvPr>
          <p:cNvSpPr txBox="1"/>
          <p:nvPr/>
        </p:nvSpPr>
        <p:spPr>
          <a:xfrm>
            <a:off x="564508" y="4056227"/>
            <a:ext cx="1009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3"/>
                </a:solidFill>
              </a:rPr>
              <a:t>Combustione</a:t>
            </a:r>
            <a:r>
              <a:rPr lang="en-US" sz="3600" b="1" dirty="0">
                <a:solidFill>
                  <a:schemeClr val="accent3"/>
                </a:solidFill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</a:rPr>
              <a:t>incompleta</a:t>
            </a:r>
            <a:endParaRPr lang="en-GB" sz="3600" b="1" dirty="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6FDA27-17A5-120F-3933-4658A2A74E9B}"/>
              </a:ext>
            </a:extLst>
          </p:cNvPr>
          <p:cNvSpPr txBox="1"/>
          <p:nvPr/>
        </p:nvSpPr>
        <p:spPr>
          <a:xfrm>
            <a:off x="564508" y="4976887"/>
            <a:ext cx="11409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1"/>
                </a:solidFill>
              </a:rPr>
              <a:t>idrocarburo</a:t>
            </a:r>
            <a:r>
              <a:rPr lang="en-US" sz="3200" dirty="0">
                <a:solidFill>
                  <a:schemeClr val="accent1"/>
                </a:solidFill>
              </a:rPr>
              <a:t> + </a:t>
            </a:r>
            <a:r>
              <a:rPr lang="en-US" sz="3200" dirty="0" err="1">
                <a:solidFill>
                  <a:schemeClr val="accent1"/>
                </a:solidFill>
              </a:rPr>
              <a:t>ossigeno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en-US" sz="3200" dirty="0" err="1">
                <a:solidFill>
                  <a:schemeClr val="accent1"/>
                </a:solidFill>
              </a:rPr>
              <a:t>idrocarburo</a:t>
            </a:r>
            <a:r>
              <a:rPr lang="en-US" sz="3200" dirty="0">
                <a:solidFill>
                  <a:schemeClr val="accent1"/>
                </a:solidFill>
              </a:rPr>
              <a:t>+ </a:t>
            </a:r>
            <a:r>
              <a:rPr lang="en-US" sz="3200" dirty="0" err="1">
                <a:solidFill>
                  <a:schemeClr val="accent1"/>
                </a:solidFill>
              </a:rPr>
              <a:t>acqua</a:t>
            </a:r>
            <a:r>
              <a:rPr lang="en-US" sz="3200" dirty="0">
                <a:solidFill>
                  <a:schemeClr val="accent1"/>
                </a:solidFill>
              </a:rPr>
              <a:t> + 								</a:t>
            </a:r>
            <a:r>
              <a:rPr lang="en-US" sz="3200" dirty="0" err="1">
                <a:solidFill>
                  <a:schemeClr val="accent1"/>
                </a:solidFill>
              </a:rPr>
              <a:t>monossido</a:t>
            </a:r>
            <a:r>
              <a:rPr lang="en-US" sz="3200" dirty="0">
                <a:solidFill>
                  <a:schemeClr val="accent1"/>
                </a:solidFill>
              </a:rPr>
              <a:t> di </a:t>
            </a:r>
            <a:r>
              <a:rPr lang="en-US" sz="3200" dirty="0" err="1">
                <a:solidFill>
                  <a:schemeClr val="accent1"/>
                </a:solidFill>
              </a:rPr>
              <a:t>carbonio</a:t>
            </a:r>
            <a:r>
              <a:rPr lang="en-US" sz="3200" dirty="0">
                <a:solidFill>
                  <a:schemeClr val="accent1"/>
                </a:solidFill>
              </a:rPr>
              <a:t> + </a:t>
            </a:r>
            <a:r>
              <a:rPr lang="en-US" sz="3200" dirty="0" err="1">
                <a:solidFill>
                  <a:schemeClr val="accent1"/>
                </a:solidFill>
              </a:rPr>
              <a:t>carbonio</a:t>
            </a:r>
            <a:endParaRPr lang="en-US" sz="3200" dirty="0">
              <a:solidFill>
                <a:schemeClr val="accent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524098A-9F98-8F19-06BB-2A7EC51E1575}"/>
              </a:ext>
            </a:extLst>
          </p:cNvPr>
          <p:cNvGrpSpPr/>
          <p:nvPr/>
        </p:nvGrpSpPr>
        <p:grpSpPr>
          <a:xfrm>
            <a:off x="9435043" y="3786130"/>
            <a:ext cx="3061758" cy="2578160"/>
            <a:chOff x="9535886" y="3696600"/>
            <a:chExt cx="2480248" cy="257816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4C34AE5-F86E-DFFE-2039-0D8AA853EBE9}"/>
                </a:ext>
              </a:extLst>
            </p:cNvPr>
            <p:cNvSpPr/>
            <p:nvPr/>
          </p:nvSpPr>
          <p:spPr>
            <a:xfrm>
              <a:off x="9727934" y="5237151"/>
              <a:ext cx="1495237" cy="1037609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28127B6-0893-C89E-5617-008B6D092D39}"/>
                </a:ext>
              </a:extLst>
            </p:cNvPr>
            <p:cNvSpPr txBox="1"/>
            <p:nvPr/>
          </p:nvSpPr>
          <p:spPr>
            <a:xfrm>
              <a:off x="9535886" y="3696600"/>
              <a:ext cx="24802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accent3"/>
                  </a:solidFill>
                </a:rPr>
                <a:t>Particelle</a:t>
              </a:r>
              <a:endParaRPr lang="en-US" sz="40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C89EEDA4-2DA1-2E79-D9AE-7315DA80310A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10658663" y="4404486"/>
              <a:ext cx="117347" cy="832665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0F89CD8-E57A-72DE-75C2-E6595A903E39}"/>
              </a:ext>
            </a:extLst>
          </p:cNvPr>
          <p:cNvSpPr/>
          <p:nvPr/>
        </p:nvSpPr>
        <p:spPr>
          <a:xfrm>
            <a:off x="-27213" y="-12825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9845277-4FF7-1630-C27F-16716030DF64}"/>
              </a:ext>
            </a:extLst>
          </p:cNvPr>
          <p:cNvSpPr txBox="1">
            <a:spLocks/>
          </p:cNvSpPr>
          <p:nvPr/>
        </p:nvSpPr>
        <p:spPr>
          <a:xfrm>
            <a:off x="27213" y="86355"/>
            <a:ext cx="121375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 err="1">
                <a:solidFill>
                  <a:schemeClr val="bg1"/>
                </a:solidFill>
              </a:rPr>
              <a:t>Combustione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completa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incompleta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D36D7F4-6CE4-7FEC-4E59-134BB116BC85}"/>
              </a:ext>
            </a:extLst>
          </p:cNvPr>
          <p:cNvSpPr/>
          <p:nvPr/>
        </p:nvSpPr>
        <p:spPr>
          <a:xfrm>
            <a:off x="-16327" y="2353540"/>
            <a:ext cx="6297384" cy="14936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1EAE912-5EA8-A7B4-12C4-6CB034AA5E72}"/>
              </a:ext>
            </a:extLst>
          </p:cNvPr>
          <p:cNvSpPr/>
          <p:nvPr/>
        </p:nvSpPr>
        <p:spPr>
          <a:xfrm>
            <a:off x="-16327" y="4648059"/>
            <a:ext cx="6297384" cy="14936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77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uilding, vehicle, car&#10;&#10;Description automatically generated">
            <a:extLst>
              <a:ext uri="{FF2B5EF4-FFF2-40B4-BE49-F238E27FC236}">
                <a16:creationId xmlns:a16="http://schemas.microsoft.com/office/drawing/2014/main" xmlns="" id="{265A1D64-2A61-1575-E278-0D11ACEA11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293915" y="134024"/>
            <a:ext cx="6858000" cy="4068147"/>
          </a:xfrm>
          <a:prstGeom prst="wedgeEllipseCallout">
            <a:avLst>
              <a:gd name="adj1" fmla="val 38850"/>
              <a:gd name="adj2" fmla="val 512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dirty="0"/>
              <a:t>Riesci a identificare le fonti di inquinamento atmosferico?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433436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62013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xmlns="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xmlns="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Autobus/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Treni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benzina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/diesel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Fumare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Aerosol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Ciclismo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Pannelli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solari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Agricoltura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accent1"/>
                          </a:solidFill>
                        </a:rPr>
                        <a:t>Vulcani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d'artificio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piedi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Prodotti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per la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pulizia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Centrali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Alberi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Aerei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Turbine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eoliche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Motociclette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5007937"/>
                  </a:ext>
                </a:extLst>
              </a:tr>
            </a:tbl>
          </a:graphicData>
        </a:graphic>
      </p:graphicFrame>
      <p:pic>
        <p:nvPicPr>
          <p:cNvPr id="4" name="Graphic 3" descr="Bonfire with solid fill">
            <a:extLst>
              <a:ext uri="{FF2B5EF4-FFF2-40B4-BE49-F238E27FC236}">
                <a16:creationId xmlns:a16="http://schemas.microsoft.com/office/drawing/2014/main" xmlns="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olcano with solid fill">
            <a:extLst>
              <a:ext uri="{FF2B5EF4-FFF2-40B4-BE49-F238E27FC236}">
                <a16:creationId xmlns:a16="http://schemas.microsoft.com/office/drawing/2014/main" xmlns="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 Spray with solid fill">
            <a:extLst>
              <a:ext uri="{FF2B5EF4-FFF2-40B4-BE49-F238E27FC236}">
                <a16:creationId xmlns:a16="http://schemas.microsoft.com/office/drawing/2014/main" xmlns="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Car with solid fill">
            <a:extLst>
              <a:ext uri="{FF2B5EF4-FFF2-40B4-BE49-F238E27FC236}">
                <a16:creationId xmlns:a16="http://schemas.microsoft.com/office/drawing/2014/main" xmlns="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ctric car with solid fill">
            <a:extLst>
              <a:ext uri="{FF2B5EF4-FFF2-40B4-BE49-F238E27FC236}">
                <a16:creationId xmlns:a16="http://schemas.microsoft.com/office/drawing/2014/main" xmlns="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Smoking with solid fill">
            <a:extLst>
              <a:ext uri="{FF2B5EF4-FFF2-40B4-BE49-F238E27FC236}">
                <a16:creationId xmlns:a16="http://schemas.microsoft.com/office/drawing/2014/main" xmlns="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Firecracker with solid fill">
            <a:extLst>
              <a:ext uri="{FF2B5EF4-FFF2-40B4-BE49-F238E27FC236}">
                <a16:creationId xmlns:a16="http://schemas.microsoft.com/office/drawing/2014/main" xmlns="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with solid fill">
            <a:extLst>
              <a:ext uri="{FF2B5EF4-FFF2-40B4-BE49-F238E27FC236}">
                <a16:creationId xmlns:a16="http://schemas.microsoft.com/office/drawing/2014/main" xmlns="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Mop and bucket with solid fill">
            <a:extLst>
              <a:ext uri="{FF2B5EF4-FFF2-40B4-BE49-F238E27FC236}">
                <a16:creationId xmlns:a16="http://schemas.microsoft.com/office/drawing/2014/main" xmlns="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Power Plant with solid fill">
            <a:extLst>
              <a:ext uri="{FF2B5EF4-FFF2-40B4-BE49-F238E27FC236}">
                <a16:creationId xmlns:a16="http://schemas.microsoft.com/office/drawing/2014/main" xmlns="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Deciduous tree with solid fill">
            <a:extLst>
              <a:ext uri="{FF2B5EF4-FFF2-40B4-BE49-F238E27FC236}">
                <a16:creationId xmlns:a16="http://schemas.microsoft.com/office/drawing/2014/main" xmlns="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Aeroplane with solid fill">
            <a:extLst>
              <a:ext uri="{FF2B5EF4-FFF2-40B4-BE49-F238E27FC236}">
                <a16:creationId xmlns:a16="http://schemas.microsoft.com/office/drawing/2014/main" xmlns="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 Turbines with solid fill">
            <a:extLst>
              <a:ext uri="{FF2B5EF4-FFF2-40B4-BE49-F238E27FC236}">
                <a16:creationId xmlns:a16="http://schemas.microsoft.com/office/drawing/2014/main" xmlns="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Cycling with solid fill">
            <a:extLst>
              <a:ext uri="{FF2B5EF4-FFF2-40B4-BE49-F238E27FC236}">
                <a16:creationId xmlns:a16="http://schemas.microsoft.com/office/drawing/2014/main" xmlns="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Walk with solid fill">
            <a:extLst>
              <a:ext uri="{FF2B5EF4-FFF2-40B4-BE49-F238E27FC236}">
                <a16:creationId xmlns:a16="http://schemas.microsoft.com/office/drawing/2014/main" xmlns="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cycle with solid fill">
            <a:extLst>
              <a:ext uri="{FF2B5EF4-FFF2-40B4-BE49-F238E27FC236}">
                <a16:creationId xmlns:a16="http://schemas.microsoft.com/office/drawing/2014/main" xmlns="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 Panels with solid fill">
            <a:extLst>
              <a:ext uri="{FF2B5EF4-FFF2-40B4-BE49-F238E27FC236}">
                <a16:creationId xmlns:a16="http://schemas.microsoft.com/office/drawing/2014/main" xmlns="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ctor with solid fill">
            <a:extLst>
              <a:ext uri="{FF2B5EF4-FFF2-40B4-BE49-F238E27FC236}">
                <a16:creationId xmlns:a16="http://schemas.microsoft.com/office/drawing/2014/main" xmlns="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2440927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1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nature, landscape&#10;&#10;Description automatically generated">
            <a:extLst>
              <a:ext uri="{FF2B5EF4-FFF2-40B4-BE49-F238E27FC236}">
                <a16:creationId xmlns:a16="http://schemas.microsoft.com/office/drawing/2014/main" xmlns="" id="{12366948-5D54-A849-C109-8B8665421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4445277" y="1212301"/>
            <a:ext cx="7391400" cy="3791637"/>
          </a:xfrm>
          <a:prstGeom prst="wedgeEllipseCallout">
            <a:avLst>
              <a:gd name="adj1" fmla="val -47228"/>
              <a:gd name="adj2" fmla="val 6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Perché abbiamo bisogno di aria pulita?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834315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62028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Tutte le fonti di inquinamento atmosferico sono ugualmente dannose?</a:t>
            </a:r>
            <a:endParaRPr lang="en-GB" sz="32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accent1"/>
                </a:solidFill>
              </a:rPr>
              <a:t>Cosa possiamo fare per ridurre l'inquinamento atmosferico?</a:t>
            </a:r>
            <a:endParaRPr lang="en-GB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DE23B00-7300-20E3-8281-2FE5587BFC6D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730CAD89-A041-FC5E-6BDE-016022192020}"/>
              </a:ext>
            </a:extLst>
          </p:cNvPr>
          <p:cNvGraphicFramePr>
            <a:graphicFrameLocks noGrp="1"/>
          </p:cNvGraphicFramePr>
          <p:nvPr/>
        </p:nvGraphicFramePr>
        <p:xfrm>
          <a:off x="429208" y="1623527"/>
          <a:ext cx="11374017" cy="501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339">
                  <a:extLst>
                    <a:ext uri="{9D8B030D-6E8A-4147-A177-3AD203B41FA5}">
                      <a16:colId xmlns:a16="http://schemas.microsoft.com/office/drawing/2014/main" xmlns="" val="424114545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xmlns="" val="236794219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xmlns="" val="2948333751"/>
                    </a:ext>
                  </a:extLst>
                </a:gridCol>
              </a:tblGrid>
              <a:tr h="115955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Cause </a:t>
                      </a: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(da dove proviene l'inquinamento atmosferico)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</a:rPr>
                        <a:t>Effetti</a:t>
                      </a:r>
                      <a:endParaRPr lang="en-US" sz="3200" b="1" dirty="0">
                        <a:solidFill>
                          <a:schemeClr val="accent1"/>
                        </a:solidFill>
                      </a:endParaRP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(come l'inquinamento atmosferico colpisce persone e luoghi)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</a:rPr>
                        <a:t>Soluzioni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  <a:p>
                      <a:r>
                        <a:rPr lang="it-IT" dirty="0">
                          <a:solidFill>
                            <a:schemeClr val="accent1"/>
                          </a:solidFill>
                        </a:rPr>
                        <a:t>(cosa possiamo fare per migliorare le cose)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65051196"/>
                  </a:ext>
                </a:extLst>
              </a:tr>
              <a:tr h="385097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5988911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xmlns="" id="{160D7531-51ED-9947-59FD-D4EBD3DB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61"/>
            <a:ext cx="10515600" cy="1010524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bg1"/>
                </a:solidFill>
              </a:rPr>
              <a:t>Scrivi o disegna per compilare il foglio di lavoro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76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719665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dirty="0">
                <a:solidFill>
                  <a:schemeClr val="accent1"/>
                </a:solidFill>
              </a:rPr>
              <a:t>L'inquinamento atmosferico colpisce i bambini più degli adulti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063273" y="1712962"/>
            <a:ext cx="416145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I polmoni dei </a:t>
            </a:r>
            <a:r>
              <a:rPr lang="it-IT" sz="2800" dirty="0" smtClean="0">
                <a:solidFill>
                  <a:schemeClr val="bg1"/>
                </a:solidFill>
              </a:rPr>
              <a:t>bambini/ragazzi </a:t>
            </a:r>
            <a:r>
              <a:rPr lang="it-IT" sz="2800" dirty="0">
                <a:solidFill>
                  <a:schemeClr val="bg1"/>
                </a:solidFill>
              </a:rPr>
              <a:t>sono più vulnerabili perché sono più piccoli e si stanno ancora sviluppando. Respirano anche più velocemente, quindi possono assorbire più sostanze inquinanti.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0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146182" y="1795487"/>
            <a:ext cx="5872065" cy="4311697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Puoi sempre sentire l'odore dell'inquinamento atmosferico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Alcuni inquinanti atmosferici, come gli scarichi delle auto, hanno un forte odore ma altri sono completamente inodori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colpisce solo i nostri polmoni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L'inquinamento atmosferico può colpire anche il cuore/sistema circolatorio e il cervello/sistema nervoso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97470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solidFill>
                  <a:schemeClr val="accent1"/>
                </a:solidFill>
              </a:rPr>
              <a:t>A volte l'inquinamento atmosferico è invisibile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1787099"/>
            <a:ext cx="41614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Alcuni degli inquinanti atmosferici più pericolosi sono particelle incredibilmente minuscole che possono penetrare in profondità nei polmoni e entrare nel flusso sanguigno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2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4" y="1787099"/>
            <a:ext cx="5820745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>
                <a:solidFill>
                  <a:schemeClr val="accent1"/>
                </a:solidFill>
              </a:rPr>
              <a:t>Tutto l'inquinamento atmosferico è prodotto dall'uomo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063273" y="1438203"/>
            <a:ext cx="416145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Le fonti naturali di inquinamento atmosferico includono incendi, vulcani e tempeste di polvere. Anche le spore della muffa e il polline possono aggravare i problemi polmonari.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è spesso peggiore nelle calde giornate di sole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VERO!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La luce solare può innescare cambiamenti chimici che rendono gli inquinanti ancora più pericolosi.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7" y="1126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Vero o </a:t>
            </a:r>
            <a:r>
              <a:rPr lang="en-US" sz="8000" dirty="0" err="1">
                <a:solidFill>
                  <a:schemeClr val="bg1"/>
                </a:solidFill>
              </a:rPr>
              <a:t>falso</a:t>
            </a:r>
            <a:r>
              <a:rPr lang="en-US" sz="8000" dirty="0">
                <a:solidFill>
                  <a:schemeClr val="bg1"/>
                </a:solidFill>
              </a:rPr>
              <a:t>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solidFill>
                  <a:schemeClr val="accent1"/>
                </a:solidFill>
              </a:rPr>
              <a:t>L'inquinamento atmosferico è sempre peggiore all'aperto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FALSO!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L'inquinamento atmosferico può essere molto più concentrato all'interno di edifici e automobili. L'aria è più calma, quindi l'inquinamento aumenta.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1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atellite, transport, spacecraft, earth&#10;&#10;Description automatically generated">
            <a:extLst>
              <a:ext uri="{FF2B5EF4-FFF2-40B4-BE49-F238E27FC236}">
                <a16:creationId xmlns:a16="http://schemas.microsoft.com/office/drawing/2014/main" xmlns="" id="{D236A341-2B70-9535-B27A-6267BD06B7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172" y="0"/>
            <a:ext cx="12229172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228600" y="2365596"/>
            <a:ext cx="6858000" cy="4068147"/>
          </a:xfrm>
          <a:prstGeom prst="wedgeEllipseCallout">
            <a:avLst>
              <a:gd name="adj1" fmla="val 53135"/>
              <a:gd name="adj2" fmla="val -35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dirty="0"/>
              <a:t>Guardando i dati sull'inquinamento atmosferico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78744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" name="Graphic 2" descr="Lungs outline">
              <a:extLst>
                <a:ext uri="{FF2B5EF4-FFF2-40B4-BE49-F238E27FC236}">
                  <a16:creationId xmlns:a16="http://schemas.microsoft.com/office/drawing/2014/main" xmlns="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285248" y="2330012"/>
              <a:ext cx="2799936" cy="27999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658FC71-9070-1BCF-04A6-D2EC119E6639}"/>
                </a:ext>
              </a:extLst>
            </p:cNvPr>
            <p:cNvSpPr txBox="1"/>
            <p:nvPr/>
          </p:nvSpPr>
          <p:spPr>
            <a:xfrm>
              <a:off x="2368385" y="5172926"/>
              <a:ext cx="26336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3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Danneggia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i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3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tuoi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35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polmoni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335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026" name="Picture 2" descr="Inhalers Images - Free Download on Freepik">
              <a:extLst>
                <a:ext uri="{FF2B5EF4-FFF2-40B4-BE49-F238E27FC236}">
                  <a16:creationId xmlns:a16="http://schemas.microsoft.com/office/drawing/2014/main" xmlns="" id="{161A94EF-50EC-8542-18DE-A5528670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6" y="2287033"/>
              <a:ext cx="2381250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ABFCECC-9285-87DF-2234-B71454A0E2E2}"/>
                </a:ext>
              </a:extLst>
            </p:cNvPr>
            <p:cNvSpPr txBox="1"/>
            <p:nvPr/>
          </p:nvSpPr>
          <p:spPr>
            <a:xfrm>
              <a:off x="6999042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Peggiora l'asma e altri problemi polmonari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56B9D8-B0C8-82B5-23E8-D2589D39B0D4}"/>
              </a:ext>
            </a:extLst>
          </p:cNvPr>
          <p:cNvSpPr txBox="1"/>
          <p:nvPr/>
        </p:nvSpPr>
        <p:spPr>
          <a:xfrm>
            <a:off x="-100668" y="335242"/>
            <a:ext cx="122926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L'inquinamento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atmosferico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può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0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2D03EC-627E-9387-6BA5-16B498C205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606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26D810-6F0E-8212-9233-DE298D899F76}"/>
              </a:ext>
            </a:extLst>
          </p:cNvPr>
          <p:cNvSpPr txBox="1"/>
          <p:nvPr/>
        </p:nvSpPr>
        <p:spPr>
          <a:xfrm>
            <a:off x="1774371" y="5856514"/>
            <a:ext cx="8403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https://air.plumelabs.com/air-quality-map</a:t>
            </a:r>
            <a:r>
              <a:rPr 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34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75009"/>
              </p:ext>
            </p:extLst>
          </p:nvPr>
        </p:nvGraphicFramePr>
        <p:xfrm>
          <a:off x="540398" y="1842796"/>
          <a:ext cx="10900487" cy="4155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3217">
                  <a:extLst>
                    <a:ext uri="{9D8B030D-6E8A-4147-A177-3AD203B41FA5}">
                      <a16:colId xmlns:a16="http://schemas.microsoft.com/office/drawing/2014/main" xmlns="" val="424114545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xmlns="" val="236794219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xmlns="" val="294833375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xmlns="" val="3624936063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xmlns="" val="184912692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xmlns="" val="1950975951"/>
                    </a:ext>
                  </a:extLst>
                </a:gridCol>
              </a:tblGrid>
              <a:tr h="872884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accent1"/>
                          </a:solidFill>
                        </a:rPr>
                        <a:t>Posto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accent1"/>
                          </a:solidFill>
                        </a:rPr>
                        <a:t>Qualità</a:t>
                      </a:r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1"/>
                          </a:solidFill>
                        </a:rPr>
                        <a:t>complessiva</a:t>
                      </a:r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1"/>
                          </a:solidFill>
                        </a:rPr>
                        <a:t>dell'aria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NO</a:t>
                      </a:r>
                      <a:r>
                        <a:rPr lang="en-US" sz="1600" b="1" baseline="-25000" dirty="0">
                          <a:solidFill>
                            <a:schemeClr val="accent1"/>
                          </a:solidFill>
                        </a:rPr>
                        <a:t>2</a:t>
                      </a:r>
                      <a:endParaRPr lang="en-GB" sz="1600" b="1" baseline="-250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endParaRPr lang="en-GB" sz="1600" b="1" baseline="-250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PM2.5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PM10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5051196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59889113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48480004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8656319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5545903"/>
                  </a:ext>
                </a:extLst>
              </a:tr>
            </a:tbl>
          </a:graphicData>
        </a:graphic>
      </p:graphicFrame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62D2F1D-4153-B986-0A21-65D890588075}"/>
              </a:ext>
            </a:extLst>
          </p:cNvPr>
          <p:cNvSpPr txBox="1">
            <a:spLocks/>
          </p:cNvSpPr>
          <p:nvPr/>
        </p:nvSpPr>
        <p:spPr>
          <a:xfrm>
            <a:off x="6945086" y="4964797"/>
            <a:ext cx="5029200" cy="1741714"/>
          </a:xfrm>
          <a:prstGeom prst="wedgeEllipseCallout">
            <a:avLst>
              <a:gd name="adj1" fmla="val -53517"/>
              <a:gd name="adj2" fmla="val 3062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>
                <a:solidFill>
                  <a:schemeClr val="accent1"/>
                </a:solidFill>
              </a:rPr>
              <a:t>Noti qualcosa di interessante in quello che hai scoperto?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FFCF89A-72BD-8663-D0E3-2267F14EF031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48C44195-A7AD-1111-0381-CFD8BC2FCF1C}"/>
              </a:ext>
            </a:extLst>
          </p:cNvPr>
          <p:cNvSpPr txBox="1">
            <a:spLocks/>
          </p:cNvSpPr>
          <p:nvPr/>
        </p:nvSpPr>
        <p:spPr>
          <a:xfrm>
            <a:off x="0" y="105296"/>
            <a:ext cx="12260827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it-IT" dirty="0">
                <a:solidFill>
                  <a:schemeClr val="bg1"/>
                </a:solidFill>
              </a:rPr>
              <a:t>Guardando i dati sull'inquinamento atmosferico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10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834DFBE-68ED-0DC0-EF47-D944805B47C0}"/>
              </a:ext>
            </a:extLst>
          </p:cNvPr>
          <p:cNvSpPr/>
          <p:nvPr/>
        </p:nvSpPr>
        <p:spPr>
          <a:xfrm>
            <a:off x="0" y="-1754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DAD88E18-F990-E1A9-F3E2-A3BEE34341C1}"/>
              </a:ext>
            </a:extLst>
          </p:cNvPr>
          <p:cNvSpPr txBox="1">
            <a:spLocks/>
          </p:cNvSpPr>
          <p:nvPr/>
        </p:nvSpPr>
        <p:spPr>
          <a:xfrm>
            <a:off x="0" y="419438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Idee per </a:t>
            </a:r>
            <a:r>
              <a:rPr lang="en-US" dirty="0" err="1">
                <a:solidFill>
                  <a:schemeClr val="bg1"/>
                </a:solidFill>
              </a:rPr>
              <a:t>l'azione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EE07DFF-962D-2AA7-86D9-76C285C54CCC}"/>
              </a:ext>
            </a:extLst>
          </p:cNvPr>
          <p:cNvGrpSpPr/>
          <p:nvPr/>
        </p:nvGrpSpPr>
        <p:grpSpPr>
          <a:xfrm>
            <a:off x="-90055" y="1903500"/>
            <a:ext cx="12076827" cy="2106000"/>
            <a:chOff x="-74651" y="1880744"/>
            <a:chExt cx="12076827" cy="210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CB5D2C9B-D075-CBC9-B540-FB4CF9DB9A08}"/>
                </a:ext>
              </a:extLst>
            </p:cNvPr>
            <p:cNvSpPr/>
            <p:nvPr/>
          </p:nvSpPr>
          <p:spPr>
            <a:xfrm>
              <a:off x="-74651" y="1880940"/>
              <a:ext cx="2400891" cy="21056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Chiedi </a:t>
              </a:r>
              <a:r>
                <a:rPr lang="it-IT" sz="2000" dirty="0" smtClean="0">
                  <a:solidFill>
                    <a:schemeClr val="tx2"/>
                  </a:solidFill>
                </a:rPr>
                <a:t>a conoscenti ed in famiglia </a:t>
              </a:r>
              <a:r>
                <a:rPr lang="it-IT" sz="2000" dirty="0">
                  <a:solidFill>
                    <a:schemeClr val="tx2"/>
                  </a:solidFill>
                </a:rPr>
                <a:t>di non fumare o svapare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C7F75BCF-522F-5376-425A-A4EA0D484B13}"/>
                </a:ext>
              </a:extLst>
            </p:cNvPr>
            <p:cNvSpPr/>
            <p:nvPr/>
          </p:nvSpPr>
          <p:spPr>
            <a:xfrm>
              <a:off x="2155505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Gioca</a:t>
              </a:r>
              <a:r>
                <a:rPr lang="en-US" sz="2000" dirty="0"/>
                <a:t> di </a:t>
              </a:r>
              <a:r>
                <a:rPr lang="en-US" sz="2000" dirty="0" err="1"/>
                <a:t>più</a:t>
              </a:r>
              <a:r>
                <a:rPr lang="en-US" sz="2000" dirty="0"/>
                <a:t> </a:t>
              </a:r>
              <a:r>
                <a:rPr lang="en-US" sz="2000" dirty="0" err="1"/>
                <a:t>all'aperto</a:t>
              </a:r>
              <a:endParaRPr lang="en-GB" sz="20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18C21E86-92DA-5C57-A0B1-50E8BAD7DA90}"/>
                </a:ext>
              </a:extLst>
            </p:cNvPr>
            <p:cNvSpPr/>
            <p:nvPr/>
          </p:nvSpPr>
          <p:spPr>
            <a:xfrm>
              <a:off x="4090770" y="1880744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Evita di usare il deodorante spray</a:t>
              </a:r>
              <a:endParaRPr lang="en-GB" sz="20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AE6C87D5-DF78-B3DC-A200-B2D7ED363A41}"/>
                </a:ext>
              </a:extLst>
            </p:cNvPr>
            <p:cNvSpPr/>
            <p:nvPr/>
          </p:nvSpPr>
          <p:spPr>
            <a:xfrm>
              <a:off x="6026035" y="1880744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Cammina su strade più tranquille o nei parchi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75D5924B-7DF2-F858-8248-2A12F090EB00}"/>
                </a:ext>
              </a:extLst>
            </p:cNvPr>
            <p:cNvSpPr/>
            <p:nvPr/>
          </p:nvSpPr>
          <p:spPr>
            <a:xfrm>
              <a:off x="7794731" y="1880744"/>
              <a:ext cx="2272569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Condividere l'auto con gli amici</a:t>
              </a:r>
              <a:endParaRPr lang="en-GB" sz="20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D1884891-FFDC-4885-36C4-9FB76EA479BC}"/>
                </a:ext>
              </a:extLst>
            </p:cNvPr>
            <p:cNvSpPr/>
            <p:nvPr/>
          </p:nvSpPr>
          <p:spPr>
            <a:xfrm>
              <a:off x="9896567" y="1880940"/>
              <a:ext cx="2105609" cy="210560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Spegnere il motore dell'auto durante l'attesa</a:t>
              </a:r>
              <a:endParaRPr lang="en-GB" sz="20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E332A73-CADF-8307-787D-74A5D89576D1}"/>
              </a:ext>
            </a:extLst>
          </p:cNvPr>
          <p:cNvGrpSpPr/>
          <p:nvPr/>
        </p:nvGrpSpPr>
        <p:grpSpPr>
          <a:xfrm>
            <a:off x="1203470" y="4332562"/>
            <a:ext cx="9645130" cy="2106000"/>
            <a:chOff x="1273435" y="4156842"/>
            <a:chExt cx="9645130" cy="210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14A46F9A-8883-F419-8B38-0398FF6CBB7E}"/>
                </a:ext>
              </a:extLst>
            </p:cNvPr>
            <p:cNvSpPr/>
            <p:nvPr/>
          </p:nvSpPr>
          <p:spPr>
            <a:xfrm>
              <a:off x="1273435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Usa di più i mezzi pubblici</a:t>
              </a:r>
              <a:endParaRPr lang="en-GB" sz="2000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BD773B73-975A-096E-41E1-CB9C0EFF4E07}"/>
                </a:ext>
              </a:extLst>
            </p:cNvPr>
            <p:cNvSpPr/>
            <p:nvPr/>
          </p:nvSpPr>
          <p:spPr>
            <a:xfrm>
              <a:off x="3158315" y="4157038"/>
              <a:ext cx="2105608" cy="21056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Andare a scuola a piedi, in monopattino o in bicicletta</a:t>
              </a:r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50F94DE1-551D-7FF0-1CF1-F17F081D557A}"/>
                </a:ext>
              </a:extLst>
            </p:cNvPr>
            <p:cNvSpPr/>
            <p:nvPr/>
          </p:nvSpPr>
          <p:spPr>
            <a:xfrm>
              <a:off x="5042803" y="4156842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>
                  <a:solidFill>
                    <a:schemeClr val="tx2"/>
                  </a:solidFill>
                </a:rPr>
                <a:t>Chiedi alla famiglia di non usare un fuoco </a:t>
              </a:r>
              <a:r>
                <a:rPr lang="it-IT" sz="2000" dirty="0" smtClean="0">
                  <a:solidFill>
                    <a:schemeClr val="tx2"/>
                  </a:solidFill>
                </a:rPr>
                <a:t>all’aperto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D7C47036-A492-1015-22A2-7CC13014D2AB}"/>
                </a:ext>
              </a:extLst>
            </p:cNvPr>
            <p:cNvSpPr/>
            <p:nvPr/>
          </p:nvSpPr>
          <p:spPr>
            <a:xfrm>
              <a:off x="6927683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Indossa una copertura per il viso quando fai lavori manuali</a:t>
              </a:r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9256CC5F-7618-3DBC-BD40-CE8E2EEBD4AB}"/>
                </a:ext>
              </a:extLst>
            </p:cNvPr>
            <p:cNvSpPr/>
            <p:nvPr/>
          </p:nvSpPr>
          <p:spPr>
            <a:xfrm>
              <a:off x="8812565" y="4156842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dirty="0"/>
                <a:t>Apri le finestre più spesso</a:t>
              </a:r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296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A8BA9EB3-53EA-CD97-16FB-ED1B8328C9D1}"/>
              </a:ext>
            </a:extLst>
          </p:cNvPr>
          <p:cNvSpPr/>
          <p:nvPr/>
        </p:nvSpPr>
        <p:spPr>
          <a:xfrm>
            <a:off x="6652726" y="685801"/>
            <a:ext cx="4954555" cy="5938934"/>
          </a:xfrm>
          <a:prstGeom prst="foldedCorne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Adobe Handwriting Tiffany" panose="03050502040302020205" pitchFamily="66" charset="0"/>
              </a:rPr>
              <a:t>Voglio respirare aria pulita. Farò la mia parte per ridurre l'inquinamento atmosferico. Prometto che lo farò….</a:t>
            </a:r>
            <a:endParaRPr lang="en-GB" sz="3600" dirty="0">
              <a:solidFill>
                <a:schemeClr val="accent1"/>
              </a:solidFill>
              <a:latin typeface="Adobe Handwriting Tiffany" panose="03050502040302020205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8A75696-EC7F-98C5-6F5C-183D7F2604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0791F0C-22C9-BA67-1142-2DDFDCF1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06" y="1825535"/>
            <a:ext cx="4956111" cy="3206929"/>
          </a:xfrm>
        </p:spPr>
        <p:txBody>
          <a:bodyPr>
            <a:normAutofit fontScale="90000"/>
          </a:bodyPr>
          <a:lstStyle/>
          <a:p>
            <a:r>
              <a:rPr lang="it-IT" sz="8000" dirty="0">
                <a:solidFill>
                  <a:schemeClr val="bg1"/>
                </a:solidFill>
              </a:rPr>
              <a:t>Fai il tuo impegno per l'aria pulita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#RespiraAriaPulita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16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running in the woods&#10;&#10;Description automatically generated with medium confidence">
            <a:extLst>
              <a:ext uri="{FF2B5EF4-FFF2-40B4-BE49-F238E27FC236}">
                <a16:creationId xmlns:a16="http://schemas.microsoft.com/office/drawing/2014/main" xmlns="" id="{805D38BA-1E06-EA25-E926-A6EFE2F91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5FE581F-8D56-FD36-DD4C-90D447DA6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" y="1618501"/>
            <a:ext cx="7527561" cy="51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4416EC5-4164-A020-C104-7E95477DA6BF}"/>
              </a:ext>
            </a:extLst>
          </p:cNvPr>
          <p:cNvGrpSpPr/>
          <p:nvPr/>
        </p:nvGrpSpPr>
        <p:grpSpPr>
          <a:xfrm>
            <a:off x="8363019" y="4284134"/>
            <a:ext cx="3814993" cy="2573866"/>
            <a:chOff x="8381999" y="3984978"/>
            <a:chExt cx="3814993" cy="25738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7A30912A-3F6E-ED8E-656F-A16D647A14D3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28FB2D6-6175-E1A0-6A95-58DEB6018D18}"/>
                </a:ext>
              </a:extLst>
            </p:cNvPr>
            <p:cNvSpPr/>
            <p:nvPr/>
          </p:nvSpPr>
          <p:spPr>
            <a:xfrm>
              <a:off x="8647534" y="4839450"/>
              <a:ext cx="3283922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b="1" dirty="0">
                  <a:solidFill>
                    <a:schemeClr val="accent1"/>
                  </a:solidFill>
                </a:rPr>
                <a:t>Guarda un'animazione di come funzionano i polmoni </a:t>
              </a:r>
              <a:r>
                <a:rPr lang="en-US" sz="1600" dirty="0">
                  <a:hlinkClick r:id="rId4"/>
                </a:rPr>
                <a:t>https://www.youtube.com/watch?v=f_xnopMf3p8</a:t>
              </a:r>
              <a:r>
                <a:rPr lang="en-US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89962BB8-66D8-2970-C212-A5CBB2836A1F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Play with solid fill">
                <a:extLst>
                  <a:ext uri="{FF2B5EF4-FFF2-40B4-BE49-F238E27FC236}">
                    <a16:creationId xmlns:a16="http://schemas.microsoft.com/office/drawing/2014/main" xmlns="" id="{12982345-3B05-2676-F61E-AFED3712C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with solid fill">
                <a:extLst>
                  <a:ext uri="{FF2B5EF4-FFF2-40B4-BE49-F238E27FC236}">
                    <a16:creationId xmlns:a16="http://schemas.microsoft.com/office/drawing/2014/main" xmlns="" id="{3DBE73C1-F696-9944-8C3C-B46B50F3E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Come </a:t>
            </a:r>
            <a:r>
              <a:rPr lang="en-US" b="1" dirty="0" err="1">
                <a:solidFill>
                  <a:schemeClr val="bg1"/>
                </a:solidFill>
              </a:rPr>
              <a:t>funzionano</a:t>
            </a:r>
            <a:r>
              <a:rPr lang="en-US" b="1" dirty="0">
                <a:solidFill>
                  <a:schemeClr val="bg1"/>
                </a:solidFill>
              </a:rPr>
              <a:t> i </a:t>
            </a:r>
            <a:r>
              <a:rPr lang="en-US" b="1" dirty="0" err="1">
                <a:solidFill>
                  <a:schemeClr val="bg1"/>
                </a:solidFill>
              </a:rPr>
              <a:t>polmoni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xmlns="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xmlns="" id="{5753D8AC-27B3-4F5C-92F0-1B94D976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 flipV="1">
            <a:off x="3354987" y="1203360"/>
            <a:ext cx="2515183" cy="2515183"/>
          </a:xfrm>
          <a:prstGeom prst="rect">
            <a:avLst/>
          </a:prstGeom>
        </p:spPr>
      </p:pic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xmlns="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34914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Come l'inquinamento atmosferico colpisce i polmoni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23DFAD-881B-1C25-4E91-D5D57E309364}"/>
              </a:ext>
            </a:extLst>
          </p:cNvPr>
          <p:cNvSpPr txBox="1"/>
          <p:nvPr/>
        </p:nvSpPr>
        <p:spPr>
          <a:xfrm>
            <a:off x="934257" y="1971168"/>
            <a:ext cx="2588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accent1"/>
                </a:solidFill>
              </a:rPr>
              <a:t>Inspirando</a:t>
            </a:r>
            <a:r>
              <a:rPr lang="it-IT" sz="3200" b="1" dirty="0" smtClean="0">
                <a:solidFill>
                  <a:schemeClr val="accent1"/>
                </a:solidFill>
              </a:rPr>
              <a:t> </a:t>
            </a:r>
            <a:r>
              <a:rPr lang="it-IT" sz="3200" b="1" dirty="0">
                <a:solidFill>
                  <a:schemeClr val="accent1"/>
                </a:solidFill>
              </a:rPr>
              <a:t>sostanze inquinanti e ossigeno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192659-049C-3ABD-1B92-837F16A77297}"/>
              </a:ext>
            </a:extLst>
          </p:cNvPr>
          <p:cNvSpPr txBox="1"/>
          <p:nvPr/>
        </p:nvSpPr>
        <p:spPr>
          <a:xfrm>
            <a:off x="8448719" y="1598923"/>
            <a:ext cx="34384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accent3"/>
                </a:solidFill>
              </a:rPr>
              <a:t>Gli inquinanti possono irritare i polmoni o rimanere bloccati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A312B3CA-FF29-B452-2868-99307F8063A1}"/>
              </a:ext>
            </a:extLst>
          </p:cNvPr>
          <p:cNvSpPr/>
          <p:nvPr/>
        </p:nvSpPr>
        <p:spPr>
          <a:xfrm>
            <a:off x="4187285" y="166359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xmlns="" id="{E698AF89-3CB7-D76F-6524-F7A7008DA1D2}"/>
              </a:ext>
            </a:extLst>
          </p:cNvPr>
          <p:cNvSpPr/>
          <p:nvPr/>
        </p:nvSpPr>
        <p:spPr>
          <a:xfrm>
            <a:off x="4705514" y="179218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xmlns="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xmlns="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xmlns="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xmlns="" id="{452E91E1-72A6-0302-4D76-7B152ED597AD}"/>
              </a:ext>
            </a:extLst>
          </p:cNvPr>
          <p:cNvSpPr/>
          <p:nvPr/>
        </p:nvSpPr>
        <p:spPr>
          <a:xfrm>
            <a:off x="4296142" y="224020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650D7673-36A0-99FF-97D0-2F5E1783862A}"/>
              </a:ext>
            </a:extLst>
          </p:cNvPr>
          <p:cNvCxnSpPr>
            <a:cxnSpLocks/>
          </p:cNvCxnSpPr>
          <p:nvPr/>
        </p:nvCxnSpPr>
        <p:spPr>
          <a:xfrm flipH="1">
            <a:off x="6848475" y="3155228"/>
            <a:ext cx="2063448" cy="87804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11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xmlns="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xmlns="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Come l'inquinamento atmosferico colpisce i polmoni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xmlns="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xmlns="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xmlns="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xmlns="" id="{5D48E8CD-F9BA-0AC2-808A-AAD29E18AEF7}"/>
              </a:ext>
            </a:extLst>
          </p:cNvPr>
          <p:cNvSpPr/>
          <p:nvPr/>
        </p:nvSpPr>
        <p:spPr>
          <a:xfrm>
            <a:off x="435428" y="1662786"/>
            <a:ext cx="3240000" cy="2658843"/>
          </a:xfrm>
          <a:prstGeom prst="wedgeEllipseCallout">
            <a:avLst>
              <a:gd name="adj1" fmla="val 85986"/>
              <a:gd name="adj2" fmla="val 2979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L'inquinamento può causare problemi immediati come tosse e respiro sibilante</a:t>
            </a:r>
            <a:endParaRPr lang="en-GB" sz="2000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4463A31-F533-9685-0020-8A67FC77965B}"/>
              </a:ext>
            </a:extLst>
          </p:cNvPr>
          <p:cNvSpPr/>
          <p:nvPr/>
        </p:nvSpPr>
        <p:spPr>
          <a:xfrm>
            <a:off x="412181" y="4696697"/>
            <a:ext cx="3240000" cy="2004237"/>
          </a:xfrm>
          <a:prstGeom prst="wedgeEllipseCallout">
            <a:avLst>
              <a:gd name="adj1" fmla="val 82192"/>
              <a:gd name="adj2" fmla="val -24518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Può anche causare danni a lungo termine come il cancro</a:t>
            </a:r>
            <a:endParaRPr lang="en-GB" sz="2400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xmlns="" id="{16DAD75D-9644-CA44-6F9A-6E3A8A8CE88A}"/>
              </a:ext>
            </a:extLst>
          </p:cNvPr>
          <p:cNvSpPr/>
          <p:nvPr/>
        </p:nvSpPr>
        <p:spPr>
          <a:xfrm>
            <a:off x="8341108" y="1920379"/>
            <a:ext cx="3240000" cy="3363909"/>
          </a:xfrm>
          <a:prstGeom prst="wedgeEllipseCallout">
            <a:avLst>
              <a:gd name="adj1" fmla="val -95886"/>
              <a:gd name="adj2" fmla="val 1125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L'inquinamento atmosferico inibisce il rapido sviluppo polmonare normalmente osservato tra i 10 e i 18 anni</a:t>
            </a:r>
            <a:r>
              <a:rPr lang="it-IT" sz="2400" dirty="0"/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4119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using an asthma inhaler&#10;&#10;Description automatically generated">
            <a:extLst>
              <a:ext uri="{FF2B5EF4-FFF2-40B4-BE49-F238E27FC236}">
                <a16:creationId xmlns:a16="http://schemas.microsoft.com/office/drawing/2014/main" xmlns="" id="{A73634AB-A7ED-D98E-EDAD-B2E69DD9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5411" y="1472033"/>
            <a:ext cx="5986589" cy="5385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Asma e BPCO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3744847"/>
          </a:xfrm>
        </p:spPr>
        <p:txBody>
          <a:bodyPr>
            <a:normAutofit/>
          </a:bodyPr>
          <a:lstStyle/>
          <a:p>
            <a:r>
              <a:rPr lang="it-IT" sz="2400" dirty="0"/>
              <a:t>L'asma e la BPCO sono condizioni polmonari che possono rendere difficile respirare</a:t>
            </a:r>
          </a:p>
          <a:p>
            <a:r>
              <a:rPr lang="it-IT" sz="2400" dirty="0"/>
              <a:t>L'inquinamento atmosferico può peggiorare l'asma e la BPCO</a:t>
            </a:r>
          </a:p>
          <a:p>
            <a:r>
              <a:rPr lang="it-IT" sz="2400" dirty="0"/>
              <a:t>L'asma è spesso ereditaria (genetica)</a:t>
            </a:r>
          </a:p>
          <a:p>
            <a:r>
              <a:rPr lang="it-IT" sz="2400" dirty="0"/>
              <a:t>La BPCO è principalmente causata dal fumo</a:t>
            </a:r>
            <a:endParaRPr lang="en-US" sz="24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xmlns="" id="{BC0A4D9A-C2A2-4140-BA33-E7AD1A8E4669}"/>
              </a:ext>
            </a:extLst>
          </p:cNvPr>
          <p:cNvSpPr/>
          <p:nvPr/>
        </p:nvSpPr>
        <p:spPr>
          <a:xfrm>
            <a:off x="2920840" y="5030919"/>
            <a:ext cx="4547036" cy="1791930"/>
          </a:xfrm>
          <a:prstGeom prst="wedgeEllipseCallout">
            <a:avLst>
              <a:gd name="adj1" fmla="val -47897"/>
              <a:gd name="adj2" fmla="val -40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Tu o qualcuno che conosci </a:t>
            </a:r>
            <a:r>
              <a:rPr lang="it-IT" sz="2800" dirty="0" smtClean="0"/>
              <a:t>soffre </a:t>
            </a:r>
            <a:r>
              <a:rPr lang="it-IT" sz="2800" dirty="0"/>
              <a:t>di asma o BPCO?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46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Prova a respirare attraverso una cannuccia per vedere come ci si sente ad avere l'asma</a:t>
            </a:r>
            <a:endParaRPr lang="en-GB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xmlns="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xmlns="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97643D-BA36-049F-CDA4-2C1BC6B892F1}"/>
              </a:ext>
            </a:extLst>
          </p:cNvPr>
          <p:cNvSpPr txBox="1"/>
          <p:nvPr/>
        </p:nvSpPr>
        <p:spPr>
          <a:xfrm>
            <a:off x="690466" y="2927665"/>
            <a:ext cx="2212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1"/>
                </a:solidFill>
              </a:rPr>
              <a:t>Le vie aeree sane sono rilassate e aperte in modo che l'aria possa fluire facilmente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DA0585-C4B6-6EE5-0500-10B44DB98D06}"/>
              </a:ext>
            </a:extLst>
          </p:cNvPr>
          <p:cNvSpPr txBox="1"/>
          <p:nvPr/>
        </p:nvSpPr>
        <p:spPr>
          <a:xfrm>
            <a:off x="8499606" y="3029415"/>
            <a:ext cx="3394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3"/>
                </a:solidFill>
              </a:rPr>
              <a:t>Con l'asma le vie aeree si gonfiano, rendendo difficile respirare</a:t>
            </a:r>
          </a:p>
          <a:p>
            <a:pPr algn="ctr"/>
            <a:endParaRPr lang="it-IT" b="1" dirty="0">
              <a:solidFill>
                <a:schemeClr val="accent3"/>
              </a:solidFill>
            </a:endParaRPr>
          </a:p>
          <a:p>
            <a:pPr algn="ctr"/>
            <a:r>
              <a:rPr lang="it-IT" b="1" dirty="0">
                <a:solidFill>
                  <a:schemeClr val="accent3"/>
                </a:solidFill>
              </a:rPr>
              <a:t>L'inquinamento atmosferico può causare questo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092F4409-EA4A-5709-0152-1E525E96AC7E}"/>
              </a:ext>
            </a:extLst>
          </p:cNvPr>
          <p:cNvCxnSpPr>
            <a:cxnSpLocks/>
          </p:cNvCxnSpPr>
          <p:nvPr/>
        </p:nvCxnSpPr>
        <p:spPr>
          <a:xfrm>
            <a:off x="342946" y="4839930"/>
            <a:ext cx="2318260" cy="827849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D20DAA54-5EA5-C3B6-642A-302095C7EBE9}"/>
              </a:ext>
            </a:extLst>
          </p:cNvPr>
          <p:cNvCxnSpPr>
            <a:cxnSpLocks/>
          </p:cNvCxnSpPr>
          <p:nvPr/>
        </p:nvCxnSpPr>
        <p:spPr>
          <a:xfrm flipH="1">
            <a:off x="8694183" y="5082998"/>
            <a:ext cx="3005627" cy="500673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Perché l'asma rende difficile respirare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54" y="3230205"/>
            <a:ext cx="5782681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nd vehicle, vehicle, outdoor, wheel&#10;&#10;Description automatically generated">
            <a:extLst>
              <a:ext uri="{FF2B5EF4-FFF2-40B4-BE49-F238E27FC236}">
                <a16:creationId xmlns:a16="http://schemas.microsoft.com/office/drawing/2014/main" xmlns="" id="{98772A4E-E27E-12BD-79D2-8B4311D60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AAFF383D-AAF7-28EF-36C1-ACB6D7AF18C4}"/>
              </a:ext>
            </a:extLst>
          </p:cNvPr>
          <p:cNvSpPr/>
          <p:nvPr/>
        </p:nvSpPr>
        <p:spPr>
          <a:xfrm>
            <a:off x="2780205" y="175233"/>
            <a:ext cx="6631590" cy="2999507"/>
          </a:xfrm>
          <a:prstGeom prst="wedgeEllipseCallout">
            <a:avLst>
              <a:gd name="adj1" fmla="val 15266"/>
              <a:gd name="adj2" fmla="val 6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Cos'è</a:t>
            </a:r>
            <a:r>
              <a:rPr lang="en-US" sz="5400" dirty="0"/>
              <a:t> </a:t>
            </a:r>
            <a:r>
              <a:rPr lang="en-US" sz="5400" dirty="0" err="1"/>
              <a:t>l'inquinamento</a:t>
            </a:r>
            <a:r>
              <a:rPr lang="en-US" sz="5400" dirty="0"/>
              <a:t> </a:t>
            </a:r>
            <a:r>
              <a:rPr lang="en-US" sz="5400" dirty="0" err="1"/>
              <a:t>atmosferico</a:t>
            </a:r>
            <a:r>
              <a:rPr lang="en-US" sz="5400" dirty="0"/>
              <a:t>?</a:t>
            </a:r>
            <a:endParaRPr lang="en-GB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xmlns="" id="{53B36F09-5086-9A1D-EB2B-121D9F632292}"/>
              </a:ext>
            </a:extLst>
          </p:cNvPr>
          <p:cNvSpPr/>
          <p:nvPr/>
        </p:nvSpPr>
        <p:spPr>
          <a:xfrm>
            <a:off x="640702" y="3825549"/>
            <a:ext cx="3576735" cy="2188029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Gas </a:t>
            </a:r>
            <a:r>
              <a:rPr lang="en-US" sz="3200" dirty="0" err="1">
                <a:solidFill>
                  <a:schemeClr val="accent1"/>
                </a:solidFill>
              </a:rPr>
              <a:t>nocivi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xmlns="" id="{596AEF32-0DDF-B9AE-35F4-043E442F90CB}"/>
              </a:ext>
            </a:extLst>
          </p:cNvPr>
          <p:cNvSpPr/>
          <p:nvPr/>
        </p:nvSpPr>
        <p:spPr>
          <a:xfrm>
            <a:off x="7539135" y="3349973"/>
            <a:ext cx="4236098" cy="299950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Piccole</a:t>
            </a:r>
            <a:r>
              <a:rPr lang="en-US" sz="3200" dirty="0"/>
              <a:t> </a:t>
            </a:r>
            <a:r>
              <a:rPr lang="en-US" sz="3200" dirty="0" err="1"/>
              <a:t>particelle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43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18" ma:contentTypeDescription="Create a new document." ma:contentTypeScope="" ma:versionID="6c4e1ca83062d8c4995b26b9abc0650b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ba118005ea660e397526185989fac971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940556-5CE6-4BF1-9C7C-4704CDA2A9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5796FC-E806-4607-9B94-34AB6B2289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931</Words>
  <Application>Microsoft Office PowerPoint</Application>
  <PresentationFormat>Widescreen</PresentationFormat>
  <Paragraphs>187</Paragraphs>
  <Slides>34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Adobe Handwriting Tiffany</vt:lpstr>
      <vt:lpstr>Arial</vt:lpstr>
      <vt:lpstr>Calibri</vt:lpstr>
      <vt:lpstr>Times New Roman</vt:lpstr>
      <vt:lpstr>Wingdings</vt:lpstr>
      <vt:lpstr>Office Theme</vt:lpstr>
      <vt:lpstr>1_Office Theme</vt:lpstr>
      <vt:lpstr>Qualità dell'aria</vt:lpstr>
      <vt:lpstr>PowerPoint Presentation</vt:lpstr>
      <vt:lpstr>PowerPoint Presentation</vt:lpstr>
      <vt:lpstr>PowerPoint Presentation</vt:lpstr>
      <vt:lpstr>Come l'inquinamento atmosferico colpisce i polmoni</vt:lpstr>
      <vt:lpstr>Come l'inquinamento atmosferico colpisce i polmoni</vt:lpstr>
      <vt:lpstr>Asma e BPCO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Scrivi o disegna per compilare il foglio di lavoro</vt:lpstr>
      <vt:lpstr>Vero o falso?</vt:lpstr>
      <vt:lpstr>Vero o falso?</vt:lpstr>
      <vt:lpstr>Vero o falso?</vt:lpstr>
      <vt:lpstr>Vero o falso?</vt:lpstr>
      <vt:lpstr>Vero o falso?</vt:lpstr>
      <vt:lpstr>Vero o falso?</vt:lpstr>
      <vt:lpstr>Vero o falso?</vt:lpstr>
      <vt:lpstr>PowerPoint Presentation</vt:lpstr>
      <vt:lpstr>PowerPoint Presentation</vt:lpstr>
      <vt:lpstr>PowerPoint Presentation</vt:lpstr>
      <vt:lpstr>PowerPoint Presentation</vt:lpstr>
      <vt:lpstr>Fai il tuo impegno per l'aria pulita  #RespiraAriaPulita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Paola Pierucci</cp:lastModifiedBy>
  <cp:revision>5</cp:revision>
  <dcterms:created xsi:type="dcterms:W3CDTF">2023-04-25T12:36:03Z</dcterms:created>
  <dcterms:modified xsi:type="dcterms:W3CDTF">2023-06-27T16:03:10Z</dcterms:modified>
</cp:coreProperties>
</file>