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9"/>
  </p:notesMasterIdLst>
  <p:sldIdLst>
    <p:sldId id="256" r:id="rId4"/>
    <p:sldId id="258" r:id="rId5"/>
    <p:sldId id="262" r:id="rId6"/>
    <p:sldId id="261" r:id="rId7"/>
    <p:sldId id="263" r:id="rId8"/>
    <p:sldId id="264" r:id="rId9"/>
    <p:sldId id="283" r:id="rId10"/>
    <p:sldId id="266" r:id="rId11"/>
    <p:sldId id="270" r:id="rId12"/>
    <p:sldId id="259" r:id="rId13"/>
    <p:sldId id="302" r:id="rId14"/>
    <p:sldId id="268" r:id="rId15"/>
    <p:sldId id="269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90" r:id="rId24"/>
    <p:sldId id="282" r:id="rId25"/>
    <p:sldId id="279" r:id="rId26"/>
    <p:sldId id="280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5C"/>
    <a:srgbClr val="CB0035"/>
    <a:srgbClr val="FECE00"/>
    <a:srgbClr val="21529D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B8C255-785A-4EF0-A3E3-2A95B252DCB6}" v="93" dt="2023-06-19T13:36:39.1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79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Denning" userId="1a8847c8-c159-4e52-ac2a-f30e3bb98584" providerId="ADAL" clId="{5CB8C255-785A-4EF0-A3E3-2A95B252DCB6}"/>
    <pc:docChg chg="undo custSel modSld">
      <pc:chgData name="Jessica Denning" userId="1a8847c8-c159-4e52-ac2a-f30e3bb98584" providerId="ADAL" clId="{5CB8C255-785A-4EF0-A3E3-2A95B252DCB6}" dt="2023-06-19T13:41:41.215" v="301"/>
      <pc:docMkLst>
        <pc:docMk/>
      </pc:docMkLst>
      <pc:sldChg chg="modSp mod">
        <pc:chgData name="Jessica Denning" userId="1a8847c8-c159-4e52-ac2a-f30e3bb98584" providerId="ADAL" clId="{5CB8C255-785A-4EF0-A3E3-2A95B252DCB6}" dt="2023-06-19T12:31:13.563" v="11" actId="14100"/>
        <pc:sldMkLst>
          <pc:docMk/>
          <pc:sldMk cId="4129841939" sldId="256"/>
        </pc:sldMkLst>
        <pc:spChg chg="mod">
          <ac:chgData name="Jessica Denning" userId="1a8847c8-c159-4e52-ac2a-f30e3bb98584" providerId="ADAL" clId="{5CB8C255-785A-4EF0-A3E3-2A95B252DCB6}" dt="2023-06-19T12:31:13.563" v="11" actId="14100"/>
          <ac:spMkLst>
            <pc:docMk/>
            <pc:sldMk cId="4129841939" sldId="256"/>
            <ac:spMk id="2" creationId="{3E070845-F6E2-B684-66DC-0E2FE52418AB}"/>
          </ac:spMkLst>
        </pc:spChg>
        <pc:spChg chg="mod">
          <ac:chgData name="Jessica Denning" userId="1a8847c8-c159-4e52-ac2a-f30e3bb98584" providerId="ADAL" clId="{5CB8C255-785A-4EF0-A3E3-2A95B252DCB6}" dt="2023-06-19T12:30:53.026" v="8" actId="20577"/>
          <ac:spMkLst>
            <pc:docMk/>
            <pc:sldMk cId="4129841939" sldId="256"/>
            <ac:spMk id="3" creationId="{C66C7CFE-3AD1-1D90-BA8F-E1654AE26A60}"/>
          </ac:spMkLst>
        </pc:spChg>
      </pc:sldChg>
      <pc:sldChg chg="modSp mod">
        <pc:chgData name="Jessica Denning" userId="1a8847c8-c159-4e52-ac2a-f30e3bb98584" providerId="ADAL" clId="{5CB8C255-785A-4EF0-A3E3-2A95B252DCB6}" dt="2023-06-19T12:31:25.887" v="14"/>
        <pc:sldMkLst>
          <pc:docMk/>
          <pc:sldMk cId="2549206613" sldId="258"/>
        </pc:sldMkLst>
        <pc:spChg chg="mod">
          <ac:chgData name="Jessica Denning" userId="1a8847c8-c159-4e52-ac2a-f30e3bb98584" providerId="ADAL" clId="{5CB8C255-785A-4EF0-A3E3-2A95B252DCB6}" dt="2023-06-19T12:31:25.887" v="14"/>
          <ac:spMkLst>
            <pc:docMk/>
            <pc:sldMk cId="2549206613" sldId="258"/>
            <ac:spMk id="5" creationId="{AAFF383D-AAF7-28EF-36C1-ACB6D7AF18C4}"/>
          </ac:spMkLst>
        </pc:spChg>
      </pc:sldChg>
      <pc:sldChg chg="modSp mod">
        <pc:chgData name="Jessica Denning" userId="1a8847c8-c159-4e52-ac2a-f30e3bb98584" providerId="ADAL" clId="{5CB8C255-785A-4EF0-A3E3-2A95B252DCB6}" dt="2023-06-19T13:16:21.799" v="76"/>
        <pc:sldMkLst>
          <pc:docMk/>
          <pc:sldMk cId="1643966284" sldId="259"/>
        </pc:sldMkLst>
        <pc:spChg chg="mod">
          <ac:chgData name="Jessica Denning" userId="1a8847c8-c159-4e52-ac2a-f30e3bb98584" providerId="ADAL" clId="{5CB8C255-785A-4EF0-A3E3-2A95B252DCB6}" dt="2023-06-19T13:16:21.799" v="76"/>
          <ac:spMkLst>
            <pc:docMk/>
            <pc:sldMk cId="1643966284" sldId="259"/>
            <ac:spMk id="5" creationId="{AAFF383D-AAF7-28EF-36C1-ACB6D7AF18C4}"/>
          </ac:spMkLst>
        </pc:spChg>
      </pc:sldChg>
      <pc:sldChg chg="modSp mod">
        <pc:chgData name="Jessica Denning" userId="1a8847c8-c159-4e52-ac2a-f30e3bb98584" providerId="ADAL" clId="{5CB8C255-785A-4EF0-A3E3-2A95B252DCB6}" dt="2023-06-19T12:32:41.443" v="26" actId="20577"/>
        <pc:sldMkLst>
          <pc:docMk/>
          <pc:sldMk cId="1551074108" sldId="261"/>
        </pc:sldMkLst>
        <pc:spChg chg="mod">
          <ac:chgData name="Jessica Denning" userId="1a8847c8-c159-4e52-ac2a-f30e3bb98584" providerId="ADAL" clId="{5CB8C255-785A-4EF0-A3E3-2A95B252DCB6}" dt="2023-06-19T12:32:19.292" v="22"/>
          <ac:spMkLst>
            <pc:docMk/>
            <pc:sldMk cId="1551074108" sldId="261"/>
            <ac:spMk id="4" creationId="{FAD92152-BB4C-F86C-0F50-123B32B64CF4}"/>
          </ac:spMkLst>
        </pc:spChg>
        <pc:spChg chg="mod">
          <ac:chgData name="Jessica Denning" userId="1a8847c8-c159-4e52-ac2a-f30e3bb98584" providerId="ADAL" clId="{5CB8C255-785A-4EF0-A3E3-2A95B252DCB6}" dt="2023-06-19T12:32:31.176" v="24" actId="20577"/>
          <ac:spMkLst>
            <pc:docMk/>
            <pc:sldMk cId="1551074108" sldId="261"/>
            <ac:spMk id="6" creationId="{1723DFAD-881B-1C25-4E91-D5D57E309364}"/>
          </ac:spMkLst>
        </pc:spChg>
        <pc:spChg chg="mod">
          <ac:chgData name="Jessica Denning" userId="1a8847c8-c159-4e52-ac2a-f30e3bb98584" providerId="ADAL" clId="{5CB8C255-785A-4EF0-A3E3-2A95B252DCB6}" dt="2023-06-19T12:32:41.443" v="26" actId="20577"/>
          <ac:spMkLst>
            <pc:docMk/>
            <pc:sldMk cId="1551074108" sldId="261"/>
            <ac:spMk id="7" creationId="{F4192659-049C-3ABD-1B92-837F16A77297}"/>
          </ac:spMkLst>
        </pc:spChg>
      </pc:sldChg>
      <pc:sldChg chg="modSp mod">
        <pc:chgData name="Jessica Denning" userId="1a8847c8-c159-4e52-ac2a-f30e3bb98584" providerId="ADAL" clId="{5CB8C255-785A-4EF0-A3E3-2A95B252DCB6}" dt="2023-06-19T12:32:05.249" v="19"/>
        <pc:sldMkLst>
          <pc:docMk/>
          <pc:sldMk cId="3386077533" sldId="262"/>
        </pc:sldMkLst>
        <pc:spChg chg="mod">
          <ac:chgData name="Jessica Denning" userId="1a8847c8-c159-4e52-ac2a-f30e3bb98584" providerId="ADAL" clId="{5CB8C255-785A-4EF0-A3E3-2A95B252DCB6}" dt="2023-06-19T12:31:56.489" v="18"/>
          <ac:spMkLst>
            <pc:docMk/>
            <pc:sldMk cId="3386077533" sldId="262"/>
            <ac:spMk id="6" creationId="{C658FC71-9070-1BCF-04A6-D2EC119E6639}"/>
          </ac:spMkLst>
        </pc:spChg>
        <pc:spChg chg="mod">
          <ac:chgData name="Jessica Denning" userId="1a8847c8-c159-4e52-ac2a-f30e3bb98584" providerId="ADAL" clId="{5CB8C255-785A-4EF0-A3E3-2A95B252DCB6}" dt="2023-06-19T12:32:05.249" v="19"/>
          <ac:spMkLst>
            <pc:docMk/>
            <pc:sldMk cId="3386077533" sldId="262"/>
            <ac:spMk id="7" creationId="{BABFCECC-9285-87DF-2234-B71454A0E2E2}"/>
          </ac:spMkLst>
        </pc:spChg>
        <pc:spChg chg="mod">
          <ac:chgData name="Jessica Denning" userId="1a8847c8-c159-4e52-ac2a-f30e3bb98584" providerId="ADAL" clId="{5CB8C255-785A-4EF0-A3E3-2A95B252DCB6}" dt="2023-06-19T12:31:46.144" v="17" actId="14100"/>
          <ac:spMkLst>
            <pc:docMk/>
            <pc:sldMk cId="3386077533" sldId="262"/>
            <ac:spMk id="8" creationId="{7056B9D8-B0C8-82B5-23E8-D2589D39B0D4}"/>
          </ac:spMkLst>
        </pc:spChg>
      </pc:sldChg>
      <pc:sldChg chg="modSp mod">
        <pc:chgData name="Jessica Denning" userId="1a8847c8-c159-4e52-ac2a-f30e3bb98584" providerId="ADAL" clId="{5CB8C255-785A-4EF0-A3E3-2A95B252DCB6}" dt="2023-06-19T12:34:10.581" v="33"/>
        <pc:sldMkLst>
          <pc:docMk/>
          <pc:sldMk cId="1473325980" sldId="263"/>
        </pc:sldMkLst>
        <pc:spChg chg="mod">
          <ac:chgData name="Jessica Denning" userId="1a8847c8-c159-4e52-ac2a-f30e3bb98584" providerId="ADAL" clId="{5CB8C255-785A-4EF0-A3E3-2A95B252DCB6}" dt="2023-06-19T12:33:31.775" v="28"/>
          <ac:spMkLst>
            <pc:docMk/>
            <pc:sldMk cId="1473325980" sldId="263"/>
            <ac:spMk id="4" creationId="{FAD92152-BB4C-F86C-0F50-123B32B64CF4}"/>
          </ac:spMkLst>
        </pc:spChg>
        <pc:spChg chg="mod">
          <ac:chgData name="Jessica Denning" userId="1a8847c8-c159-4e52-ac2a-f30e3bb98584" providerId="ADAL" clId="{5CB8C255-785A-4EF0-A3E3-2A95B252DCB6}" dt="2023-06-19T12:33:39.421" v="29"/>
          <ac:spMkLst>
            <pc:docMk/>
            <pc:sldMk cId="1473325980" sldId="263"/>
            <ac:spMk id="6" creationId="{1723DFAD-881B-1C25-4E91-D5D57E309364}"/>
          </ac:spMkLst>
        </pc:spChg>
        <pc:spChg chg="mod">
          <ac:chgData name="Jessica Denning" userId="1a8847c8-c159-4e52-ac2a-f30e3bb98584" providerId="ADAL" clId="{5CB8C255-785A-4EF0-A3E3-2A95B252DCB6}" dt="2023-06-19T12:33:58.060" v="32" actId="1076"/>
          <ac:spMkLst>
            <pc:docMk/>
            <pc:sldMk cId="1473325980" sldId="263"/>
            <ac:spMk id="7" creationId="{F4192659-049C-3ABD-1B92-837F16A77297}"/>
          </ac:spMkLst>
        </pc:spChg>
        <pc:spChg chg="mod">
          <ac:chgData name="Jessica Denning" userId="1a8847c8-c159-4e52-ac2a-f30e3bb98584" providerId="ADAL" clId="{5CB8C255-785A-4EF0-A3E3-2A95B252DCB6}" dt="2023-06-19T12:34:10.581" v="33"/>
          <ac:spMkLst>
            <pc:docMk/>
            <pc:sldMk cId="1473325980" sldId="263"/>
            <ac:spMk id="20" creationId="{5D48E8CD-F9BA-0AC2-808A-AAD29E18AEF7}"/>
          </ac:spMkLst>
        </pc:spChg>
      </pc:sldChg>
      <pc:sldChg chg="modSp mod">
        <pc:chgData name="Jessica Denning" userId="1a8847c8-c159-4e52-ac2a-f30e3bb98584" providerId="ADAL" clId="{5CB8C255-785A-4EF0-A3E3-2A95B252DCB6}" dt="2023-06-19T12:35:10.700" v="37"/>
        <pc:sldMkLst>
          <pc:docMk/>
          <pc:sldMk cId="3884910437" sldId="264"/>
        </pc:sldMkLst>
        <pc:spChg chg="mod">
          <ac:chgData name="Jessica Denning" userId="1a8847c8-c159-4e52-ac2a-f30e3bb98584" providerId="ADAL" clId="{5CB8C255-785A-4EF0-A3E3-2A95B252DCB6}" dt="2023-06-19T12:34:44.447" v="34"/>
          <ac:spMkLst>
            <pc:docMk/>
            <pc:sldMk cId="3884910437" sldId="264"/>
            <ac:spMk id="2" creationId="{484DA3DD-90B6-D18D-48F1-862407D3C929}"/>
          </ac:spMkLst>
        </pc:spChg>
        <pc:spChg chg="mod">
          <ac:chgData name="Jessica Denning" userId="1a8847c8-c159-4e52-ac2a-f30e3bb98584" providerId="ADAL" clId="{5CB8C255-785A-4EF0-A3E3-2A95B252DCB6}" dt="2023-06-19T12:35:00.099" v="36" actId="20577"/>
          <ac:spMkLst>
            <pc:docMk/>
            <pc:sldMk cId="3884910437" sldId="264"/>
            <ac:spMk id="3" creationId="{ABBD6F84-25E6-C1A0-E3B6-3701EFE1A983}"/>
          </ac:spMkLst>
        </pc:spChg>
        <pc:spChg chg="mod">
          <ac:chgData name="Jessica Denning" userId="1a8847c8-c159-4e52-ac2a-f30e3bb98584" providerId="ADAL" clId="{5CB8C255-785A-4EF0-A3E3-2A95B252DCB6}" dt="2023-06-19T12:35:10.700" v="37"/>
          <ac:spMkLst>
            <pc:docMk/>
            <pc:sldMk cId="3884910437" sldId="264"/>
            <ac:spMk id="4" creationId="{51EA75E0-F3C7-D4A8-58DA-D9430CFAE104}"/>
          </ac:spMkLst>
        </pc:spChg>
      </pc:sldChg>
      <pc:sldChg chg="modSp mod">
        <pc:chgData name="Jessica Denning" userId="1a8847c8-c159-4e52-ac2a-f30e3bb98584" providerId="ADAL" clId="{5CB8C255-785A-4EF0-A3E3-2A95B252DCB6}" dt="2023-06-19T12:52:48.988" v="54"/>
        <pc:sldMkLst>
          <pc:docMk/>
          <pc:sldMk cId="3814382579" sldId="266"/>
        </pc:sldMkLst>
        <pc:spChg chg="mod">
          <ac:chgData name="Jessica Denning" userId="1a8847c8-c159-4e52-ac2a-f30e3bb98584" providerId="ADAL" clId="{5CB8C255-785A-4EF0-A3E3-2A95B252DCB6}" dt="2023-06-19T12:52:40.354" v="53"/>
          <ac:spMkLst>
            <pc:docMk/>
            <pc:sldMk cId="3814382579" sldId="266"/>
            <ac:spMk id="2" creationId="{53B36F09-5086-9A1D-EB2B-121D9F632292}"/>
          </ac:spMkLst>
        </pc:spChg>
        <pc:spChg chg="mod">
          <ac:chgData name="Jessica Denning" userId="1a8847c8-c159-4e52-ac2a-f30e3bb98584" providerId="ADAL" clId="{5CB8C255-785A-4EF0-A3E3-2A95B252DCB6}" dt="2023-06-19T12:52:48.988" v="54"/>
          <ac:spMkLst>
            <pc:docMk/>
            <pc:sldMk cId="3814382579" sldId="266"/>
            <ac:spMk id="3" creationId="{596AEF32-0DDF-B9AE-35F4-043E442F90CB}"/>
          </ac:spMkLst>
        </pc:spChg>
        <pc:spChg chg="mod">
          <ac:chgData name="Jessica Denning" userId="1a8847c8-c159-4e52-ac2a-f30e3bb98584" providerId="ADAL" clId="{5CB8C255-785A-4EF0-A3E3-2A95B252DCB6}" dt="2023-06-19T12:52:32.416" v="52" actId="1076"/>
          <ac:spMkLst>
            <pc:docMk/>
            <pc:sldMk cId="3814382579" sldId="266"/>
            <ac:spMk id="5" creationId="{AAFF383D-AAF7-28EF-36C1-ACB6D7AF18C4}"/>
          </ac:spMkLst>
        </pc:spChg>
      </pc:sldChg>
      <pc:sldChg chg="modSp mod">
        <pc:chgData name="Jessica Denning" userId="1a8847c8-c159-4e52-ac2a-f30e3bb98584" providerId="ADAL" clId="{5CB8C255-785A-4EF0-A3E3-2A95B252DCB6}" dt="2023-06-19T13:19:45.122" v="108" actId="255"/>
        <pc:sldMkLst>
          <pc:docMk/>
          <pc:sldMk cId="207371342" sldId="268"/>
        </pc:sldMkLst>
        <pc:spChg chg="mod">
          <ac:chgData name="Jessica Denning" userId="1a8847c8-c159-4e52-ac2a-f30e3bb98584" providerId="ADAL" clId="{5CB8C255-785A-4EF0-A3E3-2A95B252DCB6}" dt="2023-06-19T13:19:45.122" v="108" actId="255"/>
          <ac:spMkLst>
            <pc:docMk/>
            <pc:sldMk cId="207371342" sldId="268"/>
            <ac:spMk id="2" creationId="{7AA4EEE1-C475-02FD-A68A-E243908E4686}"/>
          </ac:spMkLst>
        </pc:spChg>
        <pc:spChg chg="mod">
          <ac:chgData name="Jessica Denning" userId="1a8847c8-c159-4e52-ac2a-f30e3bb98584" providerId="ADAL" clId="{5CB8C255-785A-4EF0-A3E3-2A95B252DCB6}" dt="2023-06-19T13:19:34.322" v="107" actId="255"/>
          <ac:spMkLst>
            <pc:docMk/>
            <pc:sldMk cId="207371342" sldId="268"/>
            <ac:spMk id="4" creationId="{F034BD7F-5A48-295F-EB69-1AE95D2EF89E}"/>
          </ac:spMkLst>
        </pc:spChg>
      </pc:sldChg>
      <pc:sldChg chg="modSp mod">
        <pc:chgData name="Jessica Denning" userId="1a8847c8-c159-4e52-ac2a-f30e3bb98584" providerId="ADAL" clId="{5CB8C255-785A-4EF0-A3E3-2A95B252DCB6}" dt="2023-06-19T13:21:01.698" v="118"/>
        <pc:sldMkLst>
          <pc:docMk/>
          <pc:sldMk cId="3640868564" sldId="269"/>
        </pc:sldMkLst>
        <pc:spChg chg="mod">
          <ac:chgData name="Jessica Denning" userId="1a8847c8-c159-4e52-ac2a-f30e3bb98584" providerId="ADAL" clId="{5CB8C255-785A-4EF0-A3E3-2A95B252DCB6}" dt="2023-06-19T13:20:01.375" v="110" actId="27636"/>
          <ac:spMkLst>
            <pc:docMk/>
            <pc:sldMk cId="3640868564" sldId="269"/>
            <ac:spMk id="3" creationId="{160D7531-51ED-9947-59FD-D4EBD3DB6501}"/>
          </ac:spMkLst>
        </pc:spChg>
        <pc:graphicFrameChg chg="mod modGraphic">
          <ac:chgData name="Jessica Denning" userId="1a8847c8-c159-4e52-ac2a-f30e3bb98584" providerId="ADAL" clId="{5CB8C255-785A-4EF0-A3E3-2A95B252DCB6}" dt="2023-06-19T13:21:01.698" v="118"/>
          <ac:graphicFrameMkLst>
            <pc:docMk/>
            <pc:sldMk cId="3640868564" sldId="269"/>
            <ac:graphicFrameMk id="2" creationId="{730CAD89-A041-FC5E-6BDE-016022192020}"/>
          </ac:graphicFrameMkLst>
        </pc:graphicFrameChg>
      </pc:sldChg>
      <pc:sldChg chg="modSp mod">
        <pc:chgData name="Jessica Denning" userId="1a8847c8-c159-4e52-ac2a-f30e3bb98584" providerId="ADAL" clId="{5CB8C255-785A-4EF0-A3E3-2A95B252DCB6}" dt="2023-06-19T12:54:50.829" v="75" actId="1076"/>
        <pc:sldMkLst>
          <pc:docMk/>
          <pc:sldMk cId="238246739" sldId="270"/>
        </pc:sldMkLst>
        <pc:spChg chg="mod">
          <ac:chgData name="Jessica Denning" userId="1a8847c8-c159-4e52-ac2a-f30e3bb98584" providerId="ADAL" clId="{5CB8C255-785A-4EF0-A3E3-2A95B252DCB6}" dt="2023-06-19T12:53:05.926" v="56" actId="14100"/>
          <ac:spMkLst>
            <pc:docMk/>
            <pc:sldMk cId="238246739" sldId="270"/>
            <ac:spMk id="2" creationId="{142D97F8-9D83-A75B-B60A-9E1E47E320D1}"/>
          </ac:spMkLst>
        </pc:spChg>
        <pc:spChg chg="mod">
          <ac:chgData name="Jessica Denning" userId="1a8847c8-c159-4e52-ac2a-f30e3bb98584" providerId="ADAL" clId="{5CB8C255-785A-4EF0-A3E3-2A95B252DCB6}" dt="2023-06-19T12:54:42.042" v="73" actId="20577"/>
          <ac:spMkLst>
            <pc:docMk/>
            <pc:sldMk cId="238246739" sldId="270"/>
            <ac:spMk id="6" creationId="{8C8C6E52-DD08-331D-BF54-27E13A709F02}"/>
          </ac:spMkLst>
        </pc:spChg>
        <pc:spChg chg="mod">
          <ac:chgData name="Jessica Denning" userId="1a8847c8-c159-4e52-ac2a-f30e3bb98584" providerId="ADAL" clId="{5CB8C255-785A-4EF0-A3E3-2A95B252DCB6}" dt="2023-06-19T12:53:20.229" v="60" actId="14100"/>
          <ac:spMkLst>
            <pc:docMk/>
            <pc:sldMk cId="238246739" sldId="270"/>
            <ac:spMk id="17" creationId="{EF43B85F-8DBC-453C-F2FC-AEDA2548C262}"/>
          </ac:spMkLst>
        </pc:spChg>
        <pc:spChg chg="mod">
          <ac:chgData name="Jessica Denning" userId="1a8847c8-c159-4e52-ac2a-f30e3bb98584" providerId="ADAL" clId="{5CB8C255-785A-4EF0-A3E3-2A95B252DCB6}" dt="2023-06-19T12:53:35.040" v="63" actId="1076"/>
          <ac:spMkLst>
            <pc:docMk/>
            <pc:sldMk cId="238246739" sldId="270"/>
            <ac:spMk id="18" creationId="{14C09277-0A0A-2CAC-6F52-CF0895DD815D}"/>
          </ac:spMkLst>
        </pc:spChg>
        <pc:spChg chg="mod">
          <ac:chgData name="Jessica Denning" userId="1a8847c8-c159-4e52-ac2a-f30e3bb98584" providerId="ADAL" clId="{5CB8C255-785A-4EF0-A3E3-2A95B252DCB6}" dt="2023-06-19T12:53:48.960" v="65" actId="14100"/>
          <ac:spMkLst>
            <pc:docMk/>
            <pc:sldMk cId="238246739" sldId="270"/>
            <ac:spMk id="19" creationId="{4E172518-32BA-5D7D-C3C5-ED1F8E05BDC7}"/>
          </ac:spMkLst>
        </pc:spChg>
        <pc:spChg chg="mod">
          <ac:chgData name="Jessica Denning" userId="1a8847c8-c159-4e52-ac2a-f30e3bb98584" providerId="ADAL" clId="{5CB8C255-785A-4EF0-A3E3-2A95B252DCB6}" dt="2023-06-19T12:53:56.368" v="66"/>
          <ac:spMkLst>
            <pc:docMk/>
            <pc:sldMk cId="238246739" sldId="270"/>
            <ac:spMk id="20" creationId="{C78E408B-1A86-1C29-9AC6-83855BE4108A}"/>
          </ac:spMkLst>
        </pc:spChg>
        <pc:spChg chg="mod">
          <ac:chgData name="Jessica Denning" userId="1a8847c8-c159-4e52-ac2a-f30e3bb98584" providerId="ADAL" clId="{5CB8C255-785A-4EF0-A3E3-2A95B252DCB6}" dt="2023-06-19T12:54:16.874" v="68" actId="14100"/>
          <ac:spMkLst>
            <pc:docMk/>
            <pc:sldMk cId="238246739" sldId="270"/>
            <ac:spMk id="30" creationId="{E633B298-A23B-1A09-BFC0-DA5095D4C824}"/>
          </ac:spMkLst>
        </pc:spChg>
        <pc:grpChg chg="mod">
          <ac:chgData name="Jessica Denning" userId="1a8847c8-c159-4e52-ac2a-f30e3bb98584" providerId="ADAL" clId="{5CB8C255-785A-4EF0-A3E3-2A95B252DCB6}" dt="2023-06-19T12:53:08.832" v="58" actId="1076"/>
          <ac:grpSpMkLst>
            <pc:docMk/>
            <pc:sldMk cId="238246739" sldId="270"/>
            <ac:grpSpMk id="4" creationId="{769CBF6A-17A6-7AEC-3F6F-A58E3789C6BA}"/>
          </ac:grpSpMkLst>
        </pc:grpChg>
        <pc:picChg chg="mod">
          <ac:chgData name="Jessica Denning" userId="1a8847c8-c159-4e52-ac2a-f30e3bb98584" providerId="ADAL" clId="{5CB8C255-785A-4EF0-A3E3-2A95B252DCB6}" dt="2023-06-19T12:54:50.829" v="75" actId="1076"/>
          <ac:picMkLst>
            <pc:docMk/>
            <pc:sldMk cId="238246739" sldId="270"/>
            <ac:picMk id="9" creationId="{710C3EDD-968B-95B7-FF24-154C284CAEC0}"/>
          </ac:picMkLst>
        </pc:picChg>
        <pc:picChg chg="mod">
          <ac:chgData name="Jessica Denning" userId="1a8847c8-c159-4e52-ac2a-f30e3bb98584" providerId="ADAL" clId="{5CB8C255-785A-4EF0-A3E3-2A95B252DCB6}" dt="2023-06-19T12:54:47.545" v="74" actId="1076"/>
          <ac:picMkLst>
            <pc:docMk/>
            <pc:sldMk cId="238246739" sldId="270"/>
            <ac:picMk id="24" creationId="{15B2F5B9-7ACE-308B-1390-8A8B6396ECED}"/>
          </ac:picMkLst>
        </pc:picChg>
        <pc:cxnChg chg="mod">
          <ac:chgData name="Jessica Denning" userId="1a8847c8-c159-4e52-ac2a-f30e3bb98584" providerId="ADAL" clId="{5CB8C255-785A-4EF0-A3E3-2A95B252DCB6}" dt="2023-06-19T12:53:20.229" v="60" actId="14100"/>
          <ac:cxnSpMkLst>
            <pc:docMk/>
            <pc:sldMk cId="238246739" sldId="270"/>
            <ac:cxnSpMk id="22" creationId="{671A0629-EC9C-2A5B-F39C-B13B2B99DC30}"/>
          </ac:cxnSpMkLst>
        </pc:cxnChg>
        <pc:cxnChg chg="mod">
          <ac:chgData name="Jessica Denning" userId="1a8847c8-c159-4e52-ac2a-f30e3bb98584" providerId="ADAL" clId="{5CB8C255-785A-4EF0-A3E3-2A95B252DCB6}" dt="2023-06-19T12:53:48.960" v="65" actId="14100"/>
          <ac:cxnSpMkLst>
            <pc:docMk/>
            <pc:sldMk cId="238246739" sldId="270"/>
            <ac:cxnSpMk id="25" creationId="{8E7D1569-D953-E40D-B896-908FC9899945}"/>
          </ac:cxnSpMkLst>
        </pc:cxnChg>
      </pc:sldChg>
      <pc:sldChg chg="modSp mod">
        <pc:chgData name="Jessica Denning" userId="1a8847c8-c159-4e52-ac2a-f30e3bb98584" providerId="ADAL" clId="{5CB8C255-785A-4EF0-A3E3-2A95B252DCB6}" dt="2023-06-19T13:41:09.022" v="295"/>
        <pc:sldMkLst>
          <pc:docMk/>
          <pc:sldMk cId="1444296032" sldId="279"/>
        </pc:sldMkLst>
        <pc:spChg chg="mod">
          <ac:chgData name="Jessica Denning" userId="1a8847c8-c159-4e52-ac2a-f30e3bb98584" providerId="ADAL" clId="{5CB8C255-785A-4EF0-A3E3-2A95B252DCB6}" dt="2023-06-19T13:40:11.940" v="293" actId="255"/>
          <ac:spMkLst>
            <pc:docMk/>
            <pc:sldMk cId="1444296032" sldId="279"/>
            <ac:spMk id="2" creationId="{BD773B73-975A-096E-41E1-CB9C0EFF4E07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3" creationId="{CB5D2C9B-D075-CBC9-B540-FB4CF9DB9A08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4" creationId="{D1884891-FFDC-4885-36C4-9FB76EA479BC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5" creationId="{AE6C87D5-DF78-B3DC-A200-B2D7ED363A41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6" creationId="{75D5924B-7DF2-F858-8248-2A12F090EB00}"/>
          </ac:spMkLst>
        </pc:spChg>
        <pc:spChg chg="mod">
          <ac:chgData name="Jessica Denning" userId="1a8847c8-c159-4e52-ac2a-f30e3bb98584" providerId="ADAL" clId="{5CB8C255-785A-4EF0-A3E3-2A95B252DCB6}" dt="2023-06-19T13:39:26.557" v="288" actId="255"/>
          <ac:spMkLst>
            <pc:docMk/>
            <pc:sldMk cId="1444296032" sldId="279"/>
            <ac:spMk id="7" creationId="{50F94DE1-551D-7FF0-1CF1-F17F081D557A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8" creationId="{18C21E86-92DA-5C57-A0B1-50E8BAD7DA90}"/>
          </ac:spMkLst>
        </pc:spChg>
        <pc:spChg chg="mod">
          <ac:chgData name="Jessica Denning" userId="1a8847c8-c159-4e52-ac2a-f30e3bb98584" providerId="ADAL" clId="{5CB8C255-785A-4EF0-A3E3-2A95B252DCB6}" dt="2023-06-19T13:39:26.557" v="288" actId="255"/>
          <ac:spMkLst>
            <pc:docMk/>
            <pc:sldMk cId="1444296032" sldId="279"/>
            <ac:spMk id="9" creationId="{9256CC5F-7618-3DBC-BD40-CE8E2EEBD4AB}"/>
          </ac:spMkLst>
        </pc:spChg>
        <pc:spChg chg="mod">
          <ac:chgData name="Jessica Denning" userId="1a8847c8-c159-4e52-ac2a-f30e3bb98584" providerId="ADAL" clId="{5CB8C255-785A-4EF0-A3E3-2A95B252DCB6}" dt="2023-06-19T13:39:22.783" v="287" actId="255"/>
          <ac:spMkLst>
            <pc:docMk/>
            <pc:sldMk cId="1444296032" sldId="279"/>
            <ac:spMk id="10" creationId="{C7F75BCF-522F-5376-425A-A4EA0D484B13}"/>
          </ac:spMkLst>
        </pc:spChg>
        <pc:spChg chg="mod">
          <ac:chgData name="Jessica Denning" userId="1a8847c8-c159-4e52-ac2a-f30e3bb98584" providerId="ADAL" clId="{5CB8C255-785A-4EF0-A3E3-2A95B252DCB6}" dt="2023-06-19T13:39:26.557" v="288" actId="255"/>
          <ac:spMkLst>
            <pc:docMk/>
            <pc:sldMk cId="1444296032" sldId="279"/>
            <ac:spMk id="11" creationId="{14A46F9A-8883-F419-8B38-0398FF6CBB7E}"/>
          </ac:spMkLst>
        </pc:spChg>
        <pc:spChg chg="mod">
          <ac:chgData name="Jessica Denning" userId="1a8847c8-c159-4e52-ac2a-f30e3bb98584" providerId="ADAL" clId="{5CB8C255-785A-4EF0-A3E3-2A95B252DCB6}" dt="2023-06-19T13:40:19.569" v="294" actId="255"/>
          <ac:spMkLst>
            <pc:docMk/>
            <pc:sldMk cId="1444296032" sldId="279"/>
            <ac:spMk id="12" creationId="{D7C47036-A492-1015-22A2-7CC13014D2AB}"/>
          </ac:spMkLst>
        </pc:spChg>
        <pc:spChg chg="mod">
          <ac:chgData name="Jessica Denning" userId="1a8847c8-c159-4e52-ac2a-f30e3bb98584" providerId="ADAL" clId="{5CB8C255-785A-4EF0-A3E3-2A95B252DCB6}" dt="2023-06-19T13:41:09.022" v="295"/>
          <ac:spMkLst>
            <pc:docMk/>
            <pc:sldMk cId="1444296032" sldId="279"/>
            <ac:spMk id="17" creationId="{DAD88E18-F990-E1A9-F3E2-A3BEE34341C1}"/>
          </ac:spMkLst>
        </pc:spChg>
      </pc:sldChg>
      <pc:sldChg chg="modSp mod">
        <pc:chgData name="Jessica Denning" userId="1a8847c8-c159-4e52-ac2a-f30e3bb98584" providerId="ADAL" clId="{5CB8C255-785A-4EF0-A3E3-2A95B252DCB6}" dt="2023-06-19T13:41:41.215" v="301"/>
        <pc:sldMkLst>
          <pc:docMk/>
          <pc:sldMk cId="2705216467" sldId="280"/>
        </pc:sldMkLst>
        <pc:spChg chg="mod">
          <ac:chgData name="Jessica Denning" userId="1a8847c8-c159-4e52-ac2a-f30e3bb98584" providerId="ADAL" clId="{5CB8C255-785A-4EF0-A3E3-2A95B252DCB6}" dt="2023-06-19T13:41:31.674" v="300" actId="20577"/>
          <ac:spMkLst>
            <pc:docMk/>
            <pc:sldMk cId="2705216467" sldId="280"/>
            <ac:spMk id="4" creationId="{60791F0C-22C9-BA67-1142-2DDFDCF10205}"/>
          </ac:spMkLst>
        </pc:spChg>
        <pc:spChg chg="mod">
          <ac:chgData name="Jessica Denning" userId="1a8847c8-c159-4e52-ac2a-f30e3bb98584" providerId="ADAL" clId="{5CB8C255-785A-4EF0-A3E3-2A95B252DCB6}" dt="2023-06-19T13:41:41.215" v="301"/>
          <ac:spMkLst>
            <pc:docMk/>
            <pc:sldMk cId="2705216467" sldId="280"/>
            <ac:spMk id="6" creationId="{A8BA9EB3-53EA-CD97-16FB-ED1B8328C9D1}"/>
          </ac:spMkLst>
        </pc:spChg>
      </pc:sldChg>
      <pc:sldChg chg="modSp mod">
        <pc:chgData name="Jessica Denning" userId="1a8847c8-c159-4e52-ac2a-f30e3bb98584" providerId="ADAL" clId="{5CB8C255-785A-4EF0-A3E3-2A95B252DCB6}" dt="2023-06-19T13:36:39.156" v="251"/>
        <pc:sldMkLst>
          <pc:docMk/>
          <pc:sldMk cId="2059770510" sldId="282"/>
        </pc:sldMkLst>
        <pc:spChg chg="mod">
          <ac:chgData name="Jessica Denning" userId="1a8847c8-c159-4e52-ac2a-f30e3bb98584" providerId="ADAL" clId="{5CB8C255-785A-4EF0-A3E3-2A95B252DCB6}" dt="2023-06-19T13:35:42.506" v="244" actId="14100"/>
          <ac:spMkLst>
            <pc:docMk/>
            <pc:sldMk cId="2059770510" sldId="282"/>
            <ac:spMk id="5" creationId="{80B747EA-84E5-B5BF-04F1-6550E4682390}"/>
          </ac:spMkLst>
        </pc:spChg>
        <pc:graphicFrameChg chg="mod">
          <ac:chgData name="Jessica Denning" userId="1a8847c8-c159-4e52-ac2a-f30e3bb98584" providerId="ADAL" clId="{5CB8C255-785A-4EF0-A3E3-2A95B252DCB6}" dt="2023-06-19T13:36:39.156" v="251"/>
          <ac:graphicFrameMkLst>
            <pc:docMk/>
            <pc:sldMk cId="2059770510" sldId="282"/>
            <ac:graphicFrameMk id="2" creationId="{730CAD89-A041-FC5E-6BDE-016022192020}"/>
          </ac:graphicFrameMkLst>
        </pc:graphicFrameChg>
      </pc:sldChg>
      <pc:sldChg chg="modSp mod">
        <pc:chgData name="Jessica Denning" userId="1a8847c8-c159-4e52-ac2a-f30e3bb98584" providerId="ADAL" clId="{5CB8C255-785A-4EF0-A3E3-2A95B252DCB6}" dt="2023-06-19T12:38:31.013" v="47" actId="1076"/>
        <pc:sldMkLst>
          <pc:docMk/>
          <pc:sldMk cId="3056810208" sldId="283"/>
        </pc:sldMkLst>
        <pc:spChg chg="mod">
          <ac:chgData name="Jessica Denning" userId="1a8847c8-c159-4e52-ac2a-f30e3bb98584" providerId="ADAL" clId="{5CB8C255-785A-4EF0-A3E3-2A95B252DCB6}" dt="2023-06-19T12:37:50.829" v="41" actId="27636"/>
          <ac:spMkLst>
            <pc:docMk/>
            <pc:sldMk cId="3056810208" sldId="283"/>
            <ac:spMk id="3" creationId="{ABBD6F84-25E6-C1A0-E3B6-3701EFE1A983}"/>
          </ac:spMkLst>
        </pc:spChg>
        <pc:spChg chg="mod">
          <ac:chgData name="Jessica Denning" userId="1a8847c8-c159-4e52-ac2a-f30e3bb98584" providerId="ADAL" clId="{5CB8C255-785A-4EF0-A3E3-2A95B252DCB6}" dt="2023-06-19T12:38:01.550" v="42"/>
          <ac:spMkLst>
            <pc:docMk/>
            <pc:sldMk cId="3056810208" sldId="283"/>
            <ac:spMk id="6" creationId="{6897643D-BA36-049F-CDA4-2C1BC6B892F1}"/>
          </ac:spMkLst>
        </pc:spChg>
        <pc:spChg chg="mod">
          <ac:chgData name="Jessica Denning" userId="1a8847c8-c159-4e52-ac2a-f30e3bb98584" providerId="ADAL" clId="{5CB8C255-785A-4EF0-A3E3-2A95B252DCB6}" dt="2023-06-19T12:38:31.013" v="47" actId="1076"/>
          <ac:spMkLst>
            <pc:docMk/>
            <pc:sldMk cId="3056810208" sldId="283"/>
            <ac:spMk id="7" creationId="{99DA0585-C4B6-6EE5-0500-10B44DB98D06}"/>
          </ac:spMkLst>
        </pc:spChg>
        <pc:spChg chg="mod">
          <ac:chgData name="Jessica Denning" userId="1a8847c8-c159-4e52-ac2a-f30e3bb98584" providerId="ADAL" clId="{5CB8C255-785A-4EF0-A3E3-2A95B252DCB6}" dt="2023-06-19T12:37:32.027" v="39" actId="14100"/>
          <ac:spMkLst>
            <pc:docMk/>
            <pc:sldMk cId="3056810208" sldId="283"/>
            <ac:spMk id="10" creationId="{31DA5DC1-BCB8-2C4C-C8DA-CC42EBD9450A}"/>
          </ac:spMkLst>
        </pc:spChg>
        <pc:cxnChg chg="mod">
          <ac:chgData name="Jessica Denning" userId="1a8847c8-c159-4e52-ac2a-f30e3bb98584" providerId="ADAL" clId="{5CB8C255-785A-4EF0-A3E3-2A95B252DCB6}" dt="2023-06-19T12:38:01.550" v="42"/>
          <ac:cxnSpMkLst>
            <pc:docMk/>
            <pc:sldMk cId="3056810208" sldId="283"/>
            <ac:cxnSpMk id="9" creationId="{092F4409-EA4A-5709-0152-1E525E96AC7E}"/>
          </ac:cxnSpMkLst>
        </pc:cxnChg>
        <pc:cxnChg chg="mod">
          <ac:chgData name="Jessica Denning" userId="1a8847c8-c159-4e52-ac2a-f30e3bb98584" providerId="ADAL" clId="{5CB8C255-785A-4EF0-A3E3-2A95B252DCB6}" dt="2023-06-19T12:38:31.013" v="47" actId="1076"/>
          <ac:cxnSpMkLst>
            <pc:docMk/>
            <pc:sldMk cId="3056810208" sldId="283"/>
            <ac:cxnSpMk id="12" creationId="{D20DAA54-5EA5-C3B6-642A-302095C7EBE9}"/>
          </ac:cxnSpMkLst>
        </pc:cxnChg>
      </pc:sldChg>
      <pc:sldChg chg="modSp mod">
        <pc:chgData name="Jessica Denning" userId="1a8847c8-c159-4e52-ac2a-f30e3bb98584" providerId="ADAL" clId="{5CB8C255-785A-4EF0-A3E3-2A95B252DCB6}" dt="2023-06-19T13:30:52.463" v="241" actId="27636"/>
        <pc:sldMkLst>
          <pc:docMk/>
          <pc:sldMk cId="1758281623" sldId="290"/>
        </pc:sldMkLst>
        <pc:spChg chg="mod">
          <ac:chgData name="Jessica Denning" userId="1a8847c8-c159-4e52-ac2a-f30e3bb98584" providerId="ADAL" clId="{5CB8C255-785A-4EF0-A3E3-2A95B252DCB6}" dt="2023-06-19T13:29:48.746" v="225" actId="14100"/>
          <ac:spMkLst>
            <pc:docMk/>
            <pc:sldMk cId="1758281623" sldId="290"/>
            <ac:spMk id="2" creationId="{484DA3DD-90B6-D18D-48F1-862407D3C929}"/>
          </ac:spMkLst>
        </pc:spChg>
        <pc:spChg chg="mod">
          <ac:chgData name="Jessica Denning" userId="1a8847c8-c159-4e52-ac2a-f30e3bb98584" providerId="ADAL" clId="{5CB8C255-785A-4EF0-A3E3-2A95B252DCB6}" dt="2023-06-19T13:30:52.463" v="241" actId="27636"/>
          <ac:spMkLst>
            <pc:docMk/>
            <pc:sldMk cId="1758281623" sldId="290"/>
            <ac:spMk id="3" creationId="{ABBD6F84-25E6-C1A0-E3B6-3701EFE1A983}"/>
          </ac:spMkLst>
        </pc:spChg>
        <pc:spChg chg="mod">
          <ac:chgData name="Jessica Denning" userId="1a8847c8-c159-4e52-ac2a-f30e3bb98584" providerId="ADAL" clId="{5CB8C255-785A-4EF0-A3E3-2A95B252DCB6}" dt="2023-06-19T13:30:46.206" v="239" actId="255"/>
          <ac:spMkLst>
            <pc:docMk/>
            <pc:sldMk cId="1758281623" sldId="290"/>
            <ac:spMk id="20" creationId="{A09FE8F1-53B4-6D25-3AAC-12D324047DC9}"/>
          </ac:spMkLst>
        </pc:spChg>
      </pc:sldChg>
      <pc:sldChg chg="modSp mod">
        <pc:chgData name="Jessica Denning" userId="1a8847c8-c159-4e52-ac2a-f30e3bb98584" providerId="ADAL" clId="{5CB8C255-785A-4EF0-A3E3-2A95B252DCB6}" dt="2023-06-19T13:18:38.554" v="96"/>
        <pc:sldMkLst>
          <pc:docMk/>
          <pc:sldMk cId="1805771551" sldId="302"/>
        </pc:sldMkLst>
        <pc:graphicFrameChg chg="mod modGraphic">
          <ac:chgData name="Jessica Denning" userId="1a8847c8-c159-4e52-ac2a-f30e3bb98584" providerId="ADAL" clId="{5CB8C255-785A-4EF0-A3E3-2A95B252DCB6}" dt="2023-06-19T13:18:38.554" v="96"/>
          <ac:graphicFrameMkLst>
            <pc:docMk/>
            <pc:sldMk cId="1805771551" sldId="302"/>
            <ac:graphicFrameMk id="2" creationId="{94BA17FF-1167-6BCE-9947-FEE9ACA7E6D0}"/>
          </ac:graphicFrameMkLst>
        </pc:graphicFrameChg>
      </pc:sldChg>
      <pc:sldChg chg="modSp mod">
        <pc:chgData name="Jessica Denning" userId="1a8847c8-c159-4e52-ac2a-f30e3bb98584" providerId="ADAL" clId="{5CB8C255-785A-4EF0-A3E3-2A95B252DCB6}" dt="2023-06-19T13:23:23.350" v="154" actId="1076"/>
        <pc:sldMkLst>
          <pc:docMk/>
          <pc:sldMk cId="2320921906" sldId="304"/>
        </pc:sldMkLst>
        <pc:spChg chg="mod">
          <ac:chgData name="Jessica Denning" userId="1a8847c8-c159-4e52-ac2a-f30e3bb98584" providerId="ADAL" clId="{5CB8C255-785A-4EF0-A3E3-2A95B252DCB6}" dt="2023-06-19T13:21:43.681" v="132" actId="1076"/>
          <ac:spMkLst>
            <pc:docMk/>
            <pc:sldMk cId="2320921906" sldId="304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2:40.855" v="147" actId="255"/>
          <ac:spMkLst>
            <pc:docMk/>
            <pc:sldMk cId="2320921906" sldId="304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3:23.350" v="154" actId="1076"/>
          <ac:spMkLst>
            <pc:docMk/>
            <pc:sldMk cId="2320921906" sldId="304"/>
            <ac:spMk id="4" creationId="{3122FA46-0D3C-C09F-6747-98A5A38C5FB3}"/>
          </ac:spMkLst>
        </pc:spChg>
        <pc:spChg chg="mod">
          <ac:chgData name="Jessica Denning" userId="1a8847c8-c159-4e52-ac2a-f30e3bb98584" providerId="ADAL" clId="{5CB8C255-785A-4EF0-A3E3-2A95B252DCB6}" dt="2023-06-19T13:21:40.781" v="131" actId="1076"/>
          <ac:spMkLst>
            <pc:docMk/>
            <pc:sldMk cId="2320921906" sldId="304"/>
            <ac:spMk id="5" creationId="{685E854C-B373-E935-E7BE-8E5DDF0008E7}"/>
          </ac:spMkLst>
        </pc:spChg>
      </pc:sldChg>
      <pc:sldChg chg="addSp delSp modSp mod">
        <pc:chgData name="Jessica Denning" userId="1a8847c8-c159-4e52-ac2a-f30e3bb98584" providerId="ADAL" clId="{5CB8C255-785A-4EF0-A3E3-2A95B252DCB6}" dt="2023-06-19T13:24:37.894" v="169"/>
        <pc:sldMkLst>
          <pc:docMk/>
          <pc:sldMk cId="1280955051" sldId="305"/>
        </pc:sldMkLst>
        <pc:spChg chg="mod">
          <ac:chgData name="Jessica Denning" userId="1a8847c8-c159-4e52-ac2a-f30e3bb98584" providerId="ADAL" clId="{5CB8C255-785A-4EF0-A3E3-2A95B252DCB6}" dt="2023-06-19T13:21:59.554" v="136" actId="1076"/>
          <ac:spMkLst>
            <pc:docMk/>
            <pc:sldMk cId="1280955051" sldId="305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4:17.203" v="164" actId="14100"/>
          <ac:spMkLst>
            <pc:docMk/>
            <pc:sldMk cId="1280955051" sldId="305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4:37.894" v="169"/>
          <ac:spMkLst>
            <pc:docMk/>
            <pc:sldMk cId="1280955051" sldId="305"/>
            <ac:spMk id="4" creationId="{3122FA46-0D3C-C09F-6747-98A5A38C5FB3}"/>
          </ac:spMkLst>
        </pc:spChg>
        <pc:spChg chg="add del mod">
          <ac:chgData name="Jessica Denning" userId="1a8847c8-c159-4e52-ac2a-f30e3bb98584" providerId="ADAL" clId="{5CB8C255-785A-4EF0-A3E3-2A95B252DCB6}" dt="2023-06-19T13:21:50.510" v="134"/>
          <ac:spMkLst>
            <pc:docMk/>
            <pc:sldMk cId="1280955051" sldId="305"/>
            <ac:spMk id="6" creationId="{4CC4D61E-C819-0FB1-5290-D900F25ABFCF}"/>
          </ac:spMkLst>
        </pc:spChg>
      </pc:sldChg>
      <pc:sldChg chg="modSp mod">
        <pc:chgData name="Jessica Denning" userId="1a8847c8-c159-4e52-ac2a-f30e3bb98584" providerId="ADAL" clId="{5CB8C255-785A-4EF0-A3E3-2A95B252DCB6}" dt="2023-06-19T13:25:33.407" v="175"/>
        <pc:sldMkLst>
          <pc:docMk/>
          <pc:sldMk cId="1139918796" sldId="306"/>
        </pc:sldMkLst>
        <pc:spChg chg="mod">
          <ac:chgData name="Jessica Denning" userId="1a8847c8-c159-4e52-ac2a-f30e3bb98584" providerId="ADAL" clId="{5CB8C255-785A-4EF0-A3E3-2A95B252DCB6}" dt="2023-06-19T13:24:44.714" v="170" actId="1076"/>
          <ac:spMkLst>
            <pc:docMk/>
            <pc:sldMk cId="1139918796" sldId="306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5:07.814" v="172" actId="255"/>
          <ac:spMkLst>
            <pc:docMk/>
            <pc:sldMk cId="1139918796" sldId="306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5:33.407" v="175"/>
          <ac:spMkLst>
            <pc:docMk/>
            <pc:sldMk cId="1139918796" sldId="306"/>
            <ac:spMk id="4" creationId="{3122FA46-0D3C-C09F-6747-98A5A38C5FB3}"/>
          </ac:spMkLst>
        </pc:spChg>
      </pc:sldChg>
      <pc:sldChg chg="modSp mod">
        <pc:chgData name="Jessica Denning" userId="1a8847c8-c159-4e52-ac2a-f30e3bb98584" providerId="ADAL" clId="{5CB8C255-785A-4EF0-A3E3-2A95B252DCB6}" dt="2023-06-19T13:26:08.961" v="183" actId="1076"/>
        <pc:sldMkLst>
          <pc:docMk/>
          <pc:sldMk cId="1087124149" sldId="307"/>
        </pc:sldMkLst>
        <pc:spChg chg="mod">
          <ac:chgData name="Jessica Denning" userId="1a8847c8-c159-4e52-ac2a-f30e3bb98584" providerId="ADAL" clId="{5CB8C255-785A-4EF0-A3E3-2A95B252DCB6}" dt="2023-06-19T13:25:37.999" v="176" actId="1076"/>
          <ac:spMkLst>
            <pc:docMk/>
            <pc:sldMk cId="1087124149" sldId="307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5:46.951" v="177"/>
          <ac:spMkLst>
            <pc:docMk/>
            <pc:sldMk cId="1087124149" sldId="307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6:08.961" v="183" actId="1076"/>
          <ac:spMkLst>
            <pc:docMk/>
            <pc:sldMk cId="1087124149" sldId="307"/>
            <ac:spMk id="4" creationId="{3122FA46-0D3C-C09F-6747-98A5A38C5FB3}"/>
          </ac:spMkLst>
        </pc:spChg>
        <pc:spChg chg="mod">
          <ac:chgData name="Jessica Denning" userId="1a8847c8-c159-4e52-ac2a-f30e3bb98584" providerId="ADAL" clId="{5CB8C255-785A-4EF0-A3E3-2A95B252DCB6}" dt="2023-06-19T13:22:07.057" v="139" actId="1076"/>
          <ac:spMkLst>
            <pc:docMk/>
            <pc:sldMk cId="1087124149" sldId="307"/>
            <ac:spMk id="5" creationId="{685E854C-B373-E935-E7BE-8E5DDF0008E7}"/>
          </ac:spMkLst>
        </pc:spChg>
      </pc:sldChg>
      <pc:sldChg chg="modSp mod">
        <pc:chgData name="Jessica Denning" userId="1a8847c8-c159-4e52-ac2a-f30e3bb98584" providerId="ADAL" clId="{5CB8C255-785A-4EF0-A3E3-2A95B252DCB6}" dt="2023-06-19T13:27:03.237" v="205" actId="1076"/>
        <pc:sldMkLst>
          <pc:docMk/>
          <pc:sldMk cId="2323941750" sldId="308"/>
        </pc:sldMkLst>
        <pc:spChg chg="mod">
          <ac:chgData name="Jessica Denning" userId="1a8847c8-c159-4e52-ac2a-f30e3bb98584" providerId="ADAL" clId="{5CB8C255-785A-4EF0-A3E3-2A95B252DCB6}" dt="2023-06-19T13:26:14.361" v="184" actId="1076"/>
          <ac:spMkLst>
            <pc:docMk/>
            <pc:sldMk cId="2323941750" sldId="308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6:48.506" v="199"/>
          <ac:spMkLst>
            <pc:docMk/>
            <pc:sldMk cId="2323941750" sldId="308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7:03.237" v="205" actId="1076"/>
          <ac:spMkLst>
            <pc:docMk/>
            <pc:sldMk cId="2323941750" sldId="308"/>
            <ac:spMk id="4" creationId="{3122FA46-0D3C-C09F-6747-98A5A38C5FB3}"/>
          </ac:spMkLst>
        </pc:spChg>
      </pc:sldChg>
      <pc:sldChg chg="modSp mod">
        <pc:chgData name="Jessica Denning" userId="1a8847c8-c159-4e52-ac2a-f30e3bb98584" providerId="ADAL" clId="{5CB8C255-785A-4EF0-A3E3-2A95B252DCB6}" dt="2023-06-19T13:29:04.333" v="217" actId="1076"/>
        <pc:sldMkLst>
          <pc:docMk/>
          <pc:sldMk cId="1926755369" sldId="309"/>
        </pc:sldMkLst>
        <pc:spChg chg="mod">
          <ac:chgData name="Jessica Denning" userId="1a8847c8-c159-4e52-ac2a-f30e3bb98584" providerId="ADAL" clId="{5CB8C255-785A-4EF0-A3E3-2A95B252DCB6}" dt="2023-06-19T13:29:04.333" v="217" actId="1076"/>
          <ac:spMkLst>
            <pc:docMk/>
            <pc:sldMk cId="1926755369" sldId="309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8:37.669" v="207" actId="255"/>
          <ac:spMkLst>
            <pc:docMk/>
            <pc:sldMk cId="1926755369" sldId="309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8:56.951" v="216"/>
          <ac:spMkLst>
            <pc:docMk/>
            <pc:sldMk cId="1926755369" sldId="309"/>
            <ac:spMk id="4" creationId="{3122FA46-0D3C-C09F-6747-98A5A38C5FB3}"/>
          </ac:spMkLst>
        </pc:spChg>
      </pc:sldChg>
      <pc:sldChg chg="modSp mod">
        <pc:chgData name="Jessica Denning" userId="1a8847c8-c159-4e52-ac2a-f30e3bb98584" providerId="ADAL" clId="{5CB8C255-785A-4EF0-A3E3-2A95B252DCB6}" dt="2023-06-19T13:29:33.979" v="223"/>
        <pc:sldMkLst>
          <pc:docMk/>
          <pc:sldMk cId="2996215925" sldId="310"/>
        </pc:sldMkLst>
        <pc:spChg chg="mod">
          <ac:chgData name="Jessica Denning" userId="1a8847c8-c159-4e52-ac2a-f30e3bb98584" providerId="ADAL" clId="{5CB8C255-785A-4EF0-A3E3-2A95B252DCB6}" dt="2023-06-19T13:29:07.971" v="218" actId="1076"/>
          <ac:spMkLst>
            <pc:docMk/>
            <pc:sldMk cId="2996215925" sldId="310"/>
            <ac:spMk id="2" creationId="{2BE401AD-8A5C-094B-201E-45E4FEA929D5}"/>
          </ac:spMkLst>
        </pc:spChg>
        <pc:spChg chg="mod">
          <ac:chgData name="Jessica Denning" userId="1a8847c8-c159-4e52-ac2a-f30e3bb98584" providerId="ADAL" clId="{5CB8C255-785A-4EF0-A3E3-2A95B252DCB6}" dt="2023-06-19T13:29:23.540" v="220" actId="255"/>
          <ac:spMkLst>
            <pc:docMk/>
            <pc:sldMk cId="2996215925" sldId="310"/>
            <ac:spMk id="3" creationId="{614F5FE1-1E09-CA4F-B568-5ED2FD0B48A9}"/>
          </ac:spMkLst>
        </pc:spChg>
        <pc:spChg chg="mod">
          <ac:chgData name="Jessica Denning" userId="1a8847c8-c159-4e52-ac2a-f30e3bb98584" providerId="ADAL" clId="{5CB8C255-785A-4EF0-A3E3-2A95B252DCB6}" dt="2023-06-19T13:29:33.979" v="223"/>
          <ac:spMkLst>
            <pc:docMk/>
            <pc:sldMk cId="2996215925" sldId="310"/>
            <ac:spMk id="4" creationId="{3122FA46-0D3C-C09F-6747-98A5A38C5FB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262D-D8AD-4B0E-8362-9F9C69F5D511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E812F-DA94-406B-BE85-386887135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55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3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7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1.svg"/><Relationship Id="rId18" Type="http://schemas.openxmlformats.org/officeDocument/2006/relationships/image" Target="../media/image21.png"/><Relationship Id="rId26" Type="http://schemas.openxmlformats.org/officeDocument/2006/relationships/image" Target="../media/image25.png"/><Relationship Id="rId3" Type="http://schemas.openxmlformats.org/officeDocument/2006/relationships/image" Target="../media/image21.svg"/><Relationship Id="rId21" Type="http://schemas.openxmlformats.org/officeDocument/2006/relationships/image" Target="../media/image39.svg"/><Relationship Id="rId34" Type="http://schemas.openxmlformats.org/officeDocument/2006/relationships/image" Target="../media/image29.png"/><Relationship Id="rId7" Type="http://schemas.openxmlformats.org/officeDocument/2006/relationships/image" Target="../media/image25.svg"/><Relationship Id="rId12" Type="http://schemas.openxmlformats.org/officeDocument/2006/relationships/image" Target="../media/image18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33" Type="http://schemas.openxmlformats.org/officeDocument/2006/relationships/image" Target="../media/image51.svg"/><Relationship Id="rId2" Type="http://schemas.openxmlformats.org/officeDocument/2006/relationships/image" Target="../media/image13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29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9.svg"/><Relationship Id="rId24" Type="http://schemas.openxmlformats.org/officeDocument/2006/relationships/image" Target="../media/image24.png"/><Relationship Id="rId32" Type="http://schemas.openxmlformats.org/officeDocument/2006/relationships/image" Target="../media/image28.png"/><Relationship Id="rId37" Type="http://schemas.openxmlformats.org/officeDocument/2006/relationships/image" Target="../media/image55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26.png"/><Relationship Id="rId36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37.svg"/><Relationship Id="rId31" Type="http://schemas.openxmlformats.org/officeDocument/2006/relationships/image" Target="../media/image49.svg"/><Relationship Id="rId4" Type="http://schemas.openxmlformats.org/officeDocument/2006/relationships/image" Target="../media/image14.png"/><Relationship Id="rId9" Type="http://schemas.openxmlformats.org/officeDocument/2006/relationships/image" Target="../media/image27.svg"/><Relationship Id="rId14" Type="http://schemas.openxmlformats.org/officeDocument/2006/relationships/image" Target="../media/image19.png"/><Relationship Id="rId22" Type="http://schemas.openxmlformats.org/officeDocument/2006/relationships/image" Target="../media/image23.png"/><Relationship Id="rId27" Type="http://schemas.openxmlformats.org/officeDocument/2006/relationships/image" Target="../media/image45.svg"/><Relationship Id="rId30" Type="http://schemas.openxmlformats.org/officeDocument/2006/relationships/image" Target="../media/image27.png"/><Relationship Id="rId35" Type="http://schemas.openxmlformats.org/officeDocument/2006/relationships/image" Target="../media/image5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kids running on grass&#10;&#10;Description automatically generated with medium confidence">
            <a:extLst>
              <a:ext uri="{FF2B5EF4-FFF2-40B4-BE49-F238E27FC236}">
                <a16:creationId xmlns:a16="http://schemas.microsoft.com/office/drawing/2014/main" xmlns="" id="{8052D2F5-E7CB-67D8-EC6D-62FAC58D2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4883"/>
            <a:ext cx="7474591" cy="1501500"/>
          </a:xfrm>
        </p:spPr>
        <p:txBody>
          <a:bodyPr>
            <a:normAutofit fontScale="90000"/>
          </a:bodyPr>
          <a:lstStyle/>
          <a:p>
            <a:r>
              <a:rPr lang="en-US" sz="8000" b="1" dirty="0" err="1">
                <a:solidFill>
                  <a:srgbClr val="21529D"/>
                </a:solidFill>
              </a:rPr>
              <a:t>Qualità</a:t>
            </a:r>
            <a:r>
              <a:rPr lang="en-US" sz="8000" b="1" dirty="0">
                <a:solidFill>
                  <a:srgbClr val="21529D"/>
                </a:solidFill>
              </a:rPr>
              <a:t> </a:t>
            </a:r>
            <a:r>
              <a:rPr lang="en-US" sz="8000" b="1" dirty="0" err="1">
                <a:solidFill>
                  <a:srgbClr val="21529D"/>
                </a:solidFill>
              </a:rPr>
              <a:t>dell'aria</a:t>
            </a:r>
            <a:endParaRPr lang="en-GB" sz="8000" b="1" dirty="0">
              <a:solidFill>
                <a:srgbClr val="21529D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2" y="234123"/>
            <a:ext cx="4752197" cy="621618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21529D"/>
                </a:solidFill>
              </a:rPr>
              <a:t>8-11 anni</a:t>
            </a:r>
          </a:p>
        </p:txBody>
      </p:sp>
    </p:spTree>
    <p:extLst>
      <p:ext uri="{BB962C8B-B14F-4D97-AF65-F5344CB8AC3E}">
        <p14:creationId xmlns:p14="http://schemas.microsoft.com/office/powerpoint/2010/main" val="412984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sky, fog, outdoor&#10;&#10;Description automatically generated">
            <a:extLst>
              <a:ext uri="{FF2B5EF4-FFF2-40B4-BE49-F238E27FC236}">
                <a16:creationId xmlns:a16="http://schemas.microsoft.com/office/drawing/2014/main" xmlns="" id="{FDACABB9-3BCC-65D8-4D77-F2E863246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62002"/>
            <a:ext cx="12192000" cy="822000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192157" y="2549216"/>
            <a:ext cx="6858000" cy="4068147"/>
          </a:xfrm>
          <a:prstGeom prst="wedgeEllipseCallout">
            <a:avLst>
              <a:gd name="adj1" fmla="val 59372"/>
              <a:gd name="adj2" fmla="val -35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Da dove viene l'inquinamento atmosferico?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643966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48756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xmlns="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xmlns="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Autobus/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Treni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benzina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/diesel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Fumare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Aerosol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Ciclismo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Pannelli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solari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Agricoltura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Vulcani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d'artificio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piedi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Prodotti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per la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pulizia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Centrali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Alberi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Aerei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Turbine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eoliche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Motociclette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5007937"/>
                  </a:ext>
                </a:extLst>
              </a:tr>
            </a:tbl>
          </a:graphicData>
        </a:graphic>
      </p:graphicFrame>
      <p:pic>
        <p:nvPicPr>
          <p:cNvPr id="4" name="Graphic 3" descr="Bonfire with solid fill">
            <a:extLst>
              <a:ext uri="{FF2B5EF4-FFF2-40B4-BE49-F238E27FC236}">
                <a16:creationId xmlns:a16="http://schemas.microsoft.com/office/drawing/2014/main" xmlns="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olcano with solid fill">
            <a:extLst>
              <a:ext uri="{FF2B5EF4-FFF2-40B4-BE49-F238E27FC236}">
                <a16:creationId xmlns:a16="http://schemas.microsoft.com/office/drawing/2014/main" xmlns="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 Spray with solid fill">
            <a:extLst>
              <a:ext uri="{FF2B5EF4-FFF2-40B4-BE49-F238E27FC236}">
                <a16:creationId xmlns:a16="http://schemas.microsoft.com/office/drawing/2014/main" xmlns="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Car with solid fill">
            <a:extLst>
              <a:ext uri="{FF2B5EF4-FFF2-40B4-BE49-F238E27FC236}">
                <a16:creationId xmlns:a16="http://schemas.microsoft.com/office/drawing/2014/main" xmlns="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ctric car with solid fill">
            <a:extLst>
              <a:ext uri="{FF2B5EF4-FFF2-40B4-BE49-F238E27FC236}">
                <a16:creationId xmlns:a16="http://schemas.microsoft.com/office/drawing/2014/main" xmlns="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Smoking with solid fill">
            <a:extLst>
              <a:ext uri="{FF2B5EF4-FFF2-40B4-BE49-F238E27FC236}">
                <a16:creationId xmlns:a16="http://schemas.microsoft.com/office/drawing/2014/main" xmlns="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Firecracker with solid fill">
            <a:extLst>
              <a:ext uri="{FF2B5EF4-FFF2-40B4-BE49-F238E27FC236}">
                <a16:creationId xmlns:a16="http://schemas.microsoft.com/office/drawing/2014/main" xmlns="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with solid fill">
            <a:extLst>
              <a:ext uri="{FF2B5EF4-FFF2-40B4-BE49-F238E27FC236}">
                <a16:creationId xmlns:a16="http://schemas.microsoft.com/office/drawing/2014/main" xmlns="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Mop and bucket with solid fill">
            <a:extLst>
              <a:ext uri="{FF2B5EF4-FFF2-40B4-BE49-F238E27FC236}">
                <a16:creationId xmlns:a16="http://schemas.microsoft.com/office/drawing/2014/main" xmlns="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Power Plant with solid fill">
            <a:extLst>
              <a:ext uri="{FF2B5EF4-FFF2-40B4-BE49-F238E27FC236}">
                <a16:creationId xmlns:a16="http://schemas.microsoft.com/office/drawing/2014/main" xmlns="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Deciduous tree with solid fill">
            <a:extLst>
              <a:ext uri="{FF2B5EF4-FFF2-40B4-BE49-F238E27FC236}">
                <a16:creationId xmlns:a16="http://schemas.microsoft.com/office/drawing/2014/main" xmlns="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Aeroplane with solid fill">
            <a:extLst>
              <a:ext uri="{FF2B5EF4-FFF2-40B4-BE49-F238E27FC236}">
                <a16:creationId xmlns:a16="http://schemas.microsoft.com/office/drawing/2014/main" xmlns="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 Turbines with solid fill">
            <a:extLst>
              <a:ext uri="{FF2B5EF4-FFF2-40B4-BE49-F238E27FC236}">
                <a16:creationId xmlns:a16="http://schemas.microsoft.com/office/drawing/2014/main" xmlns="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Cycling with solid fill">
            <a:extLst>
              <a:ext uri="{FF2B5EF4-FFF2-40B4-BE49-F238E27FC236}">
                <a16:creationId xmlns:a16="http://schemas.microsoft.com/office/drawing/2014/main" xmlns="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Walk with solid fill">
            <a:extLst>
              <a:ext uri="{FF2B5EF4-FFF2-40B4-BE49-F238E27FC236}">
                <a16:creationId xmlns:a16="http://schemas.microsoft.com/office/drawing/2014/main" xmlns="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cycle with solid fill">
            <a:extLst>
              <a:ext uri="{FF2B5EF4-FFF2-40B4-BE49-F238E27FC236}">
                <a16:creationId xmlns:a16="http://schemas.microsoft.com/office/drawing/2014/main" xmlns="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 Panels with solid fill">
            <a:extLst>
              <a:ext uri="{FF2B5EF4-FFF2-40B4-BE49-F238E27FC236}">
                <a16:creationId xmlns:a16="http://schemas.microsoft.com/office/drawing/2014/main" xmlns="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ctor with solid fill">
            <a:extLst>
              <a:ext uri="{FF2B5EF4-FFF2-40B4-BE49-F238E27FC236}">
                <a16:creationId xmlns:a16="http://schemas.microsoft.com/office/drawing/2014/main" xmlns="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2440927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62028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Tutte le fonti di inquinamento atmosferico sono ugualmente dannose?</a:t>
            </a:r>
            <a:endParaRPr lang="en-GB" sz="32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accent1"/>
                </a:solidFill>
              </a:rPr>
              <a:t>Cosa possiamo fare per ridurre l'inquinamento atmosferico?</a:t>
            </a:r>
            <a:endParaRPr lang="en-GB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DE23B00-7300-20E3-8281-2FE5587BFC6D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03285"/>
              </p:ext>
            </p:extLst>
          </p:nvPr>
        </p:nvGraphicFramePr>
        <p:xfrm>
          <a:off x="429208" y="1623527"/>
          <a:ext cx="11374017" cy="501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339">
                  <a:extLst>
                    <a:ext uri="{9D8B030D-6E8A-4147-A177-3AD203B41FA5}">
                      <a16:colId xmlns:a16="http://schemas.microsoft.com/office/drawing/2014/main" xmlns="" val="424114545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xmlns="" val="236794219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xmlns="" val="2948333751"/>
                    </a:ext>
                  </a:extLst>
                </a:gridCol>
              </a:tblGrid>
              <a:tr h="115955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Cause </a:t>
                      </a: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(da dove proviene l'inquinamento atmosferico)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</a:rPr>
                        <a:t>Effetti</a:t>
                      </a:r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(come l'inquinamento atmosferico colpisce persone e luoghi)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</a:rPr>
                        <a:t>Soluzioni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(cosa possiamo fare per migliorare le cose)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65051196"/>
                  </a:ext>
                </a:extLst>
              </a:tr>
              <a:tr h="385097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5988911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160D7531-51ED-9947-59FD-D4EBD3DB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61"/>
            <a:ext cx="10515600" cy="1010524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bg1"/>
                </a:solidFill>
              </a:rPr>
              <a:t>Scrivi o disegna per compilare il foglio di lavoro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872065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dirty="0">
                <a:solidFill>
                  <a:schemeClr val="accent1"/>
                </a:solidFill>
              </a:rPr>
              <a:t>L'inquinamento atmosferico colpisce i bambini più degli adulti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063273" y="1712962"/>
            <a:ext cx="41614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I polmoni dei bambini sono più vulnerabili perché sono più piccoli e si stanno ancora sviluppando. Respirano anche più velocemente, quindi possono assorbire più sostanze inquinanti.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146182" y="1795487"/>
            <a:ext cx="5872065" cy="4311697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Puoi sempre sentire l'odore dell'inquinamento atmosferico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Alcuni inquinanti atmosferici, come gli scarichi delle auto, hanno un forte odore ma altri sono completamente inodori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colpisce solo i nostri polmoni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L'inquinamento atmosferico può colpire anche il cuore/sistema circolatorio e il cervello/sistema nervoso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872065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solidFill>
                  <a:schemeClr val="accent1"/>
                </a:solidFill>
              </a:rPr>
              <a:t>A volte l'inquinamento atmosferico è invisibile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1787099"/>
            <a:ext cx="41614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Alcuni degli inquinanti atmosferici più pericolosi sono particelle incredibilmente minuscole che possono penetrare in profondità nei polmoni e entrare nel flusso sanguigno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2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872065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solidFill>
                  <a:schemeClr val="accent1"/>
                </a:solidFill>
              </a:rPr>
              <a:t>Tutto l'inquinamento atmosferico è prodotto dall'uomo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063273" y="1438203"/>
            <a:ext cx="416145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Le fonti naturali di inquinamento atmosferico includono incendi, vulcani e tempeste di polvere. Anche le spore della muffa e il polline possono aggravare i problemi polmonari.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è spesso peggiore nelle calde giornate di sole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La luce solare può innescare cambiamenti chimici che rendono gli inquinanti ancora più pericolosi.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nature, landscape&#10;&#10;Description automatically generated">
            <a:extLst>
              <a:ext uri="{FF2B5EF4-FFF2-40B4-BE49-F238E27FC236}">
                <a16:creationId xmlns:a16="http://schemas.microsoft.com/office/drawing/2014/main" xmlns="" id="{12366948-5D54-A849-C109-8B8665421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4445277" y="1212301"/>
            <a:ext cx="7391400" cy="3791637"/>
          </a:xfrm>
          <a:prstGeom prst="wedgeEllipseCallout">
            <a:avLst>
              <a:gd name="adj1" fmla="val -47228"/>
              <a:gd name="adj2" fmla="val 6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Perché abbiamo bisogno di aria pulita?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206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è sempre peggiore all'aperto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L'inquinamento atmosferico può essere molto più concentrato all'interno di edifici e automobili. L'aria </a:t>
            </a:r>
            <a:r>
              <a:rPr lang="it-IT" sz="2800" dirty="0" smtClean="0">
                <a:solidFill>
                  <a:schemeClr val="bg1"/>
                </a:solidFill>
              </a:rPr>
              <a:t>all’interno è </a:t>
            </a:r>
            <a:r>
              <a:rPr lang="it-IT" sz="2800" dirty="0">
                <a:solidFill>
                  <a:schemeClr val="bg1"/>
                </a:solidFill>
              </a:rPr>
              <a:t>più calma, quindi l'inquinamento aumenta.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1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and child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xmlns="" id="{C5A0710E-1236-8C16-6E12-719E8255B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445" y="3586383"/>
            <a:ext cx="2603634" cy="2603634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5" y="146470"/>
            <a:ext cx="7478977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Un giorno nella tua vita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987" y="1711995"/>
            <a:ext cx="7511336" cy="2603634"/>
          </a:xfrm>
        </p:spPr>
        <p:txBody>
          <a:bodyPr>
            <a:normAutofit/>
          </a:bodyPr>
          <a:lstStyle/>
          <a:p>
            <a:r>
              <a:rPr lang="it-IT" sz="2400" dirty="0"/>
              <a:t>Pensa alla tua giornata tipo</a:t>
            </a:r>
          </a:p>
          <a:p>
            <a:r>
              <a:rPr lang="it-IT" sz="2400" dirty="0"/>
              <a:t>A che tipo di inquinamento atmosferico sei esposto?</a:t>
            </a:r>
          </a:p>
          <a:p>
            <a:pPr lvl="1"/>
            <a:r>
              <a:rPr lang="it-IT" dirty="0"/>
              <a:t>Sulla strada per la scuola</a:t>
            </a:r>
          </a:p>
          <a:p>
            <a:pPr lvl="1"/>
            <a:r>
              <a:rPr lang="it-IT" dirty="0"/>
              <a:t>A scuola</a:t>
            </a:r>
          </a:p>
          <a:p>
            <a:pPr lvl="1"/>
            <a:r>
              <a:rPr lang="it-IT" dirty="0"/>
              <a:t>Durante le attività del doposcuola</a:t>
            </a:r>
          </a:p>
          <a:p>
            <a:pPr lvl="1"/>
            <a:r>
              <a:rPr lang="it-IT" dirty="0"/>
              <a:t>A casa</a:t>
            </a:r>
            <a:endParaRPr lang="en-US" dirty="0"/>
          </a:p>
        </p:txBody>
      </p:sp>
      <p:pic>
        <p:nvPicPr>
          <p:cNvPr id="5" name="Picture 4" descr="A group of people standing in a field&#10;&#10;Description automatically generated with low confidence">
            <a:extLst>
              <a:ext uri="{FF2B5EF4-FFF2-40B4-BE49-F238E27FC236}">
                <a16:creationId xmlns:a16="http://schemas.microsoft.com/office/drawing/2014/main" xmlns="" id="{411572D6-21FC-28CC-2EFA-AB2AE62BC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5"/>
          <a:stretch/>
        </p:blipFill>
        <p:spPr>
          <a:xfrm>
            <a:off x="7614787" y="3653507"/>
            <a:ext cx="3103464" cy="3103464"/>
          </a:xfrm>
          <a:prstGeom prst="ellipse">
            <a:avLst/>
          </a:prstGeom>
        </p:spPr>
      </p:pic>
      <p:pic>
        <p:nvPicPr>
          <p:cNvPr id="10" name="Picture 9" descr="A yellow school bus on the road&#10;&#10;Description automatically generated">
            <a:extLst>
              <a:ext uri="{FF2B5EF4-FFF2-40B4-BE49-F238E27FC236}">
                <a16:creationId xmlns:a16="http://schemas.microsoft.com/office/drawing/2014/main" xmlns="" id="{B5C596B5-28A9-4C60-16DE-6677D19DB5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"/>
          <a:stretch/>
        </p:blipFill>
        <p:spPr>
          <a:xfrm>
            <a:off x="7591842" y="146470"/>
            <a:ext cx="2742008" cy="2742008"/>
          </a:xfrm>
          <a:prstGeom prst="ellipse">
            <a:avLst/>
          </a:prstGeom>
        </p:spPr>
      </p:pic>
      <p:pic>
        <p:nvPicPr>
          <p:cNvPr id="14" name="Picture 13" descr="A group of children sitting on the floor&#10;&#10;Description automatically generated with medium confidence">
            <a:extLst>
              <a:ext uri="{FF2B5EF4-FFF2-40B4-BE49-F238E27FC236}">
                <a16:creationId xmlns:a16="http://schemas.microsoft.com/office/drawing/2014/main" xmlns="" id="{2C887436-3BC8-472D-22AB-3213581B9F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2549" y="1863436"/>
            <a:ext cx="3183189" cy="3183189"/>
          </a:xfrm>
          <a:prstGeom prst="ellipse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xmlns="" id="{A09FE8F1-53B4-6D25-3AAC-12D324047DC9}"/>
              </a:ext>
            </a:extLst>
          </p:cNvPr>
          <p:cNvSpPr/>
          <p:nvPr/>
        </p:nvSpPr>
        <p:spPr>
          <a:xfrm>
            <a:off x="270944" y="4175471"/>
            <a:ext cx="5253128" cy="2536059"/>
          </a:xfrm>
          <a:prstGeom prst="wedgeEllipseCallout">
            <a:avLst>
              <a:gd name="adj1" fmla="val 56369"/>
              <a:gd name="adj2" fmla="val 37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Riesci a pensare a modi per ridurre la tua esposizione all'inquinamento atmosferico?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582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656809"/>
              </p:ext>
            </p:extLst>
          </p:nvPr>
        </p:nvGraphicFramePr>
        <p:xfrm>
          <a:off x="559837" y="1658644"/>
          <a:ext cx="11038115" cy="4875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623">
                  <a:extLst>
                    <a:ext uri="{9D8B030D-6E8A-4147-A177-3AD203B41FA5}">
                      <a16:colId xmlns:a16="http://schemas.microsoft.com/office/drawing/2014/main" xmlns="" val="4152393408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xmlns="" val="424114545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xmlns="" val="3199337392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xmlns="" val="236794219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xmlns="" val="2948333751"/>
                    </a:ext>
                  </a:extLst>
                </a:gridCol>
              </a:tblGrid>
              <a:tr h="1237912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A casa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accent1"/>
                          </a:solidFill>
                        </a:rPr>
                        <a:t>In viaggio da e per la scuola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en-US" sz="1800" b="1" dirty="0" err="1">
                          <a:solidFill>
                            <a:schemeClr val="accent1"/>
                          </a:solidFill>
                        </a:rPr>
                        <a:t>scuola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chemeClr val="accent1"/>
                          </a:solidFill>
                        </a:rPr>
                        <a:t>Durante le attività del doposcuola o del fine settimana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5051196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Quello che faccio di solito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59889113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A che tipo di inquinamento potrei essere esposto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9685509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Cosa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potrei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fare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diversamente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638782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6188565-3EBA-E71F-38E8-4D206F1C940C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xmlns="" id="{80B747EA-84E5-B5BF-04F1-6550E4682390}"/>
              </a:ext>
            </a:extLst>
          </p:cNvPr>
          <p:cNvSpPr txBox="1">
            <a:spLocks/>
          </p:cNvSpPr>
          <p:nvPr/>
        </p:nvSpPr>
        <p:spPr>
          <a:xfrm>
            <a:off x="838200" y="324060"/>
            <a:ext cx="11132890" cy="1010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Scrivi o disegna per compilare il foglio di lavoro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70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834DFBE-68ED-0DC0-EF47-D944805B47C0}"/>
              </a:ext>
            </a:extLst>
          </p:cNvPr>
          <p:cNvSpPr/>
          <p:nvPr/>
        </p:nvSpPr>
        <p:spPr>
          <a:xfrm>
            <a:off x="0" y="-1754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DAD88E18-F990-E1A9-F3E2-A3BEE34341C1}"/>
              </a:ext>
            </a:extLst>
          </p:cNvPr>
          <p:cNvSpPr txBox="1">
            <a:spLocks/>
          </p:cNvSpPr>
          <p:nvPr/>
        </p:nvSpPr>
        <p:spPr>
          <a:xfrm>
            <a:off x="0" y="419438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Idee per </a:t>
            </a:r>
            <a:r>
              <a:rPr lang="en-US" dirty="0" err="1">
                <a:solidFill>
                  <a:schemeClr val="bg1"/>
                </a:solidFill>
              </a:rPr>
              <a:t>l'azione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EE07DFF-962D-2AA7-86D9-76C285C54CCC}"/>
              </a:ext>
            </a:extLst>
          </p:cNvPr>
          <p:cNvGrpSpPr/>
          <p:nvPr/>
        </p:nvGrpSpPr>
        <p:grpSpPr>
          <a:xfrm>
            <a:off x="205227" y="1903500"/>
            <a:ext cx="11781545" cy="2106000"/>
            <a:chOff x="220631" y="1880744"/>
            <a:chExt cx="11781545" cy="210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CB5D2C9B-D075-CBC9-B540-FB4CF9DB9A08}"/>
                </a:ext>
              </a:extLst>
            </p:cNvPr>
            <p:cNvSpPr/>
            <p:nvPr/>
          </p:nvSpPr>
          <p:spPr>
            <a:xfrm>
              <a:off x="220631" y="1880940"/>
              <a:ext cx="2105609" cy="21056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Chiedi alla famiglia di non fumare o svapare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C7F75BCF-522F-5376-425A-A4EA0D484B13}"/>
                </a:ext>
              </a:extLst>
            </p:cNvPr>
            <p:cNvSpPr/>
            <p:nvPr/>
          </p:nvSpPr>
          <p:spPr>
            <a:xfrm>
              <a:off x="2155505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Gioca</a:t>
              </a:r>
              <a:r>
                <a:rPr lang="en-US" sz="2000" dirty="0"/>
                <a:t> di </a:t>
              </a:r>
              <a:r>
                <a:rPr lang="en-US" sz="2000" dirty="0" err="1"/>
                <a:t>più</a:t>
              </a:r>
              <a:r>
                <a:rPr lang="en-US" sz="2000" dirty="0"/>
                <a:t> </a:t>
              </a:r>
              <a:r>
                <a:rPr lang="en-US" sz="2000" dirty="0" err="1"/>
                <a:t>all'aperto</a:t>
              </a:r>
              <a:endParaRPr lang="en-GB" sz="20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18C21E86-92DA-5C57-A0B1-50E8BAD7DA90}"/>
                </a:ext>
              </a:extLst>
            </p:cNvPr>
            <p:cNvSpPr/>
            <p:nvPr/>
          </p:nvSpPr>
          <p:spPr>
            <a:xfrm>
              <a:off x="4090770" y="1880744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Evita di usare il deodorante spray</a:t>
              </a:r>
              <a:endParaRPr lang="en-GB" sz="20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AE6C87D5-DF78-B3DC-A200-B2D7ED363A41}"/>
                </a:ext>
              </a:extLst>
            </p:cNvPr>
            <p:cNvSpPr/>
            <p:nvPr/>
          </p:nvSpPr>
          <p:spPr>
            <a:xfrm>
              <a:off x="6026035" y="1880744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Cammina su strade più tranquille o nei parchi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75D5924B-7DF2-F858-8248-2A12F090EB00}"/>
                </a:ext>
              </a:extLst>
            </p:cNvPr>
            <p:cNvSpPr/>
            <p:nvPr/>
          </p:nvSpPr>
          <p:spPr>
            <a:xfrm>
              <a:off x="7961300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Condividere l'auto con gli amici</a:t>
              </a:r>
              <a:endParaRPr lang="en-GB" sz="20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D1884891-FFDC-4885-36C4-9FB76EA479BC}"/>
                </a:ext>
              </a:extLst>
            </p:cNvPr>
            <p:cNvSpPr/>
            <p:nvPr/>
          </p:nvSpPr>
          <p:spPr>
            <a:xfrm>
              <a:off x="9896567" y="1880940"/>
              <a:ext cx="2105609" cy="210560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Spegnere il motore dell'auto durante l'attesa</a:t>
              </a:r>
              <a:endParaRPr lang="en-GB" sz="20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E332A73-CADF-8307-787D-74A5D89576D1}"/>
              </a:ext>
            </a:extLst>
          </p:cNvPr>
          <p:cNvGrpSpPr/>
          <p:nvPr/>
        </p:nvGrpSpPr>
        <p:grpSpPr>
          <a:xfrm>
            <a:off x="1203470" y="4332562"/>
            <a:ext cx="9645130" cy="2106000"/>
            <a:chOff x="1273435" y="4156842"/>
            <a:chExt cx="9645130" cy="210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14A46F9A-8883-F419-8B38-0398FF6CBB7E}"/>
                </a:ext>
              </a:extLst>
            </p:cNvPr>
            <p:cNvSpPr/>
            <p:nvPr/>
          </p:nvSpPr>
          <p:spPr>
            <a:xfrm>
              <a:off x="1273435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Usa di più i mezzi pubblici</a:t>
              </a:r>
              <a:endParaRPr lang="en-GB" sz="2000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BD773B73-975A-096E-41E1-CB9C0EFF4E07}"/>
                </a:ext>
              </a:extLst>
            </p:cNvPr>
            <p:cNvSpPr/>
            <p:nvPr/>
          </p:nvSpPr>
          <p:spPr>
            <a:xfrm>
              <a:off x="3158315" y="4157038"/>
              <a:ext cx="2105608" cy="21056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Andare a scuola a piedi, in monopattino o in bicicletta</a:t>
              </a:r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50F94DE1-551D-7FF0-1CF1-F17F081D557A}"/>
                </a:ext>
              </a:extLst>
            </p:cNvPr>
            <p:cNvSpPr/>
            <p:nvPr/>
          </p:nvSpPr>
          <p:spPr>
            <a:xfrm>
              <a:off x="5042803" y="4156842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Chiedi alla famiglia di non usare un fuoco aperto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D7C47036-A492-1015-22A2-7CC13014D2AB}"/>
                </a:ext>
              </a:extLst>
            </p:cNvPr>
            <p:cNvSpPr/>
            <p:nvPr/>
          </p:nvSpPr>
          <p:spPr>
            <a:xfrm>
              <a:off x="6927683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Indossa una copertura per il viso quando fai lavori manuali</a:t>
              </a:r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9256CC5F-7618-3DBC-BD40-CE8E2EEBD4AB}"/>
                </a:ext>
              </a:extLst>
            </p:cNvPr>
            <p:cNvSpPr/>
            <p:nvPr/>
          </p:nvSpPr>
          <p:spPr>
            <a:xfrm>
              <a:off x="8812565" y="4156842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Apri le finestre più spesso</a:t>
              </a:r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296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A8BA9EB3-53EA-CD97-16FB-ED1B8328C9D1}"/>
              </a:ext>
            </a:extLst>
          </p:cNvPr>
          <p:cNvSpPr/>
          <p:nvPr/>
        </p:nvSpPr>
        <p:spPr>
          <a:xfrm>
            <a:off x="6652726" y="685801"/>
            <a:ext cx="4954555" cy="5938934"/>
          </a:xfrm>
          <a:prstGeom prst="foldedCorne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Adobe Handwriting Tiffany" panose="03050502040302020205" pitchFamily="66" charset="0"/>
              </a:rPr>
              <a:t>Voglio respirare aria pulita. Farò la mia parte per ridurre l'inquinamento atmosferico. Prometto che lo farò….</a:t>
            </a:r>
            <a:endParaRPr lang="en-GB" sz="3600" dirty="0">
              <a:solidFill>
                <a:schemeClr val="accent1"/>
              </a:solidFill>
              <a:latin typeface="Adobe Handwriting Tiffany" panose="03050502040302020205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8A75696-EC7F-98C5-6F5C-183D7F2604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0791F0C-22C9-BA67-1142-2DDFDCF1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06" y="1825535"/>
            <a:ext cx="4956111" cy="3206929"/>
          </a:xfrm>
        </p:spPr>
        <p:txBody>
          <a:bodyPr>
            <a:normAutofit fontScale="90000"/>
          </a:bodyPr>
          <a:lstStyle/>
          <a:p>
            <a:r>
              <a:rPr lang="it-IT" sz="8000" dirty="0" smtClean="0">
                <a:solidFill>
                  <a:schemeClr val="bg1"/>
                </a:solidFill>
              </a:rPr>
              <a:t>Metti</a:t>
            </a:r>
            <a:r>
              <a:rPr lang="it-IT" sz="8000" dirty="0" smtClean="0">
                <a:solidFill>
                  <a:schemeClr val="bg1"/>
                </a:solidFill>
              </a:rPr>
              <a:t> </a:t>
            </a:r>
            <a:r>
              <a:rPr lang="it-IT" sz="8000" dirty="0">
                <a:solidFill>
                  <a:schemeClr val="bg1"/>
                </a:solidFill>
              </a:rPr>
              <a:t>il tuo impegno per l'aria pulita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#RespiraAriaPulita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1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running with balloons&#10;&#10;Description automatically generated with medium confidence">
            <a:extLst>
              <a:ext uri="{FF2B5EF4-FFF2-40B4-BE49-F238E27FC236}">
                <a16:creationId xmlns:a16="http://schemas.microsoft.com/office/drawing/2014/main" xmlns="" id="{AE8FC95B-3045-ABC0-4DA8-01E7C8827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s outline">
              <a:extLst>
                <a:ext uri="{FF2B5EF4-FFF2-40B4-BE49-F238E27FC236}">
                  <a16:creationId xmlns:a16="http://schemas.microsoft.com/office/drawing/2014/main" xmlns="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285248" y="2330012"/>
              <a:ext cx="2799936" cy="27999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658FC71-9070-1BCF-04A6-D2EC119E6639}"/>
                </a:ext>
              </a:extLst>
            </p:cNvPr>
            <p:cNvSpPr txBox="1"/>
            <p:nvPr/>
          </p:nvSpPr>
          <p:spPr>
            <a:xfrm>
              <a:off x="2368385" y="5172926"/>
              <a:ext cx="26336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tx2"/>
                  </a:solidFill>
                </a:rPr>
                <a:t>Danneggia</a:t>
              </a:r>
              <a:r>
                <a:rPr lang="en-US" sz="2400" b="1" dirty="0">
                  <a:solidFill>
                    <a:schemeClr val="tx2"/>
                  </a:solidFill>
                </a:rPr>
                <a:t> i </a:t>
              </a:r>
              <a:r>
                <a:rPr lang="en-US" sz="2400" b="1" dirty="0" err="1">
                  <a:solidFill>
                    <a:schemeClr val="tx2"/>
                  </a:solidFill>
                </a:rPr>
                <a:t>tuoi</a:t>
              </a:r>
              <a:r>
                <a:rPr lang="en-US" sz="2400" b="1" dirty="0">
                  <a:solidFill>
                    <a:schemeClr val="tx2"/>
                  </a:solidFill>
                </a:rPr>
                <a:t> </a:t>
              </a:r>
              <a:r>
                <a:rPr lang="en-US" sz="2400" b="1" dirty="0" err="1">
                  <a:solidFill>
                    <a:schemeClr val="tx2"/>
                  </a:solidFill>
                </a:rPr>
                <a:t>polmoni</a:t>
              </a:r>
              <a:endParaRPr lang="en-GB" sz="2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Inhalers Images - Free Download on Freepik">
              <a:extLst>
                <a:ext uri="{FF2B5EF4-FFF2-40B4-BE49-F238E27FC236}">
                  <a16:creationId xmlns:a16="http://schemas.microsoft.com/office/drawing/2014/main" xmlns="" id="{161A94EF-50EC-8542-18DE-A5528670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6" y="2287033"/>
              <a:ext cx="2381250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ABFCECC-9285-87DF-2234-B71454A0E2E2}"/>
                </a:ext>
              </a:extLst>
            </p:cNvPr>
            <p:cNvSpPr txBox="1"/>
            <p:nvPr/>
          </p:nvSpPr>
          <p:spPr>
            <a:xfrm>
              <a:off x="6999042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 dirty="0">
                  <a:solidFill>
                    <a:schemeClr val="bg1"/>
                  </a:solidFill>
                </a:rPr>
                <a:t>Peggiora l'asma e altri problemi polmonari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56B9D8-B0C8-82B5-23E8-D2589D39B0D4}"/>
              </a:ext>
            </a:extLst>
          </p:cNvPr>
          <p:cNvSpPr txBox="1"/>
          <p:nvPr/>
        </p:nvSpPr>
        <p:spPr>
          <a:xfrm>
            <a:off x="-100668" y="335242"/>
            <a:ext cx="122926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chemeClr val="bg1"/>
                </a:solidFill>
              </a:rPr>
              <a:t>L'inquinamento</a:t>
            </a:r>
            <a:r>
              <a:rPr lang="en-US" sz="6600" dirty="0">
                <a:solidFill>
                  <a:schemeClr val="bg1"/>
                </a:solidFill>
              </a:rPr>
              <a:t> </a:t>
            </a:r>
            <a:r>
              <a:rPr lang="en-US" sz="6600" dirty="0" err="1">
                <a:solidFill>
                  <a:schemeClr val="bg1"/>
                </a:solidFill>
              </a:rPr>
              <a:t>atmosferico</a:t>
            </a:r>
            <a:r>
              <a:rPr lang="en-US" sz="6600" dirty="0">
                <a:solidFill>
                  <a:schemeClr val="bg1"/>
                </a:solidFill>
              </a:rPr>
              <a:t> </a:t>
            </a:r>
            <a:r>
              <a:rPr lang="en-US" sz="6600" dirty="0" err="1">
                <a:solidFill>
                  <a:schemeClr val="bg1"/>
                </a:solidFill>
              </a:rPr>
              <a:t>può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FF7BB18-6738-F1C2-5F64-8C137B1527EE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DC59E9BA-87F5-9743-0A15-3F3F84955C11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70" y="14647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Come </a:t>
            </a:r>
            <a:r>
              <a:rPr lang="en-US" dirty="0" err="1">
                <a:solidFill>
                  <a:schemeClr val="bg1"/>
                </a:solidFill>
              </a:rPr>
              <a:t>funzionano</a:t>
            </a:r>
            <a:r>
              <a:rPr lang="en-US" dirty="0">
                <a:solidFill>
                  <a:schemeClr val="bg1"/>
                </a:solidFill>
              </a:rPr>
              <a:t> i </a:t>
            </a:r>
            <a:r>
              <a:rPr lang="en-US" dirty="0" err="1">
                <a:solidFill>
                  <a:schemeClr val="bg1"/>
                </a:solidFill>
              </a:rPr>
              <a:t>polmoni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Graphic 4" descr="Lungs outline">
            <a:extLst>
              <a:ext uri="{FF2B5EF4-FFF2-40B4-BE49-F238E27FC236}">
                <a16:creationId xmlns:a16="http://schemas.microsoft.com/office/drawing/2014/main" xmlns="" id="{A8230357-B1F2-1A00-9DC1-E4729975B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23DFAD-881B-1C25-4E91-D5D57E309364}"/>
              </a:ext>
            </a:extLst>
          </p:cNvPr>
          <p:cNvSpPr txBox="1"/>
          <p:nvPr/>
        </p:nvSpPr>
        <p:spPr>
          <a:xfrm>
            <a:off x="1155465" y="2227453"/>
            <a:ext cx="24426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accent1"/>
                </a:solidFill>
              </a:rPr>
              <a:t>In</a:t>
            </a:r>
            <a:r>
              <a:rPr lang="it-IT" sz="3200" b="1" dirty="0" smtClean="0">
                <a:solidFill>
                  <a:schemeClr val="accent1"/>
                </a:solidFill>
              </a:rPr>
              <a:t>spiriamo</a:t>
            </a:r>
          </a:p>
          <a:p>
            <a:pPr algn="ctr"/>
            <a:r>
              <a:rPr lang="it-IT" sz="3200" b="1" dirty="0" smtClean="0">
                <a:solidFill>
                  <a:schemeClr val="accent1"/>
                </a:solidFill>
              </a:rPr>
              <a:t>ossigeno</a:t>
            </a:r>
            <a:endParaRPr lang="it-IT" sz="3200" b="1" dirty="0">
              <a:solidFill>
                <a:schemeClr val="accent1"/>
              </a:solidFill>
            </a:endParaRPr>
          </a:p>
          <a:p>
            <a:pPr algn="ctr"/>
            <a:r>
              <a:rPr lang="it-IT" sz="3200" b="1" dirty="0">
                <a:solidFill>
                  <a:schemeClr val="accent1"/>
                </a:solidFill>
              </a:rPr>
              <a:t>(essenziale per la vita)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192659-049C-3ABD-1B92-837F16A77297}"/>
              </a:ext>
            </a:extLst>
          </p:cNvPr>
          <p:cNvSpPr txBox="1"/>
          <p:nvPr/>
        </p:nvSpPr>
        <p:spPr>
          <a:xfrm>
            <a:off x="8183260" y="2227453"/>
            <a:ext cx="27171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accent3"/>
                </a:solidFill>
              </a:rPr>
              <a:t>Espiriamo </a:t>
            </a:r>
            <a:r>
              <a:rPr lang="it-IT" sz="3200" b="1" dirty="0">
                <a:solidFill>
                  <a:schemeClr val="accent3"/>
                </a:solidFill>
              </a:rPr>
              <a:t>l'anidride carbonica (prodotto di scarto)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pic>
        <p:nvPicPr>
          <p:cNvPr id="16" name="Graphic 15" descr="Line arrow: Anti-clockwise curve with solid fill">
            <a:extLst>
              <a:ext uri="{FF2B5EF4-FFF2-40B4-BE49-F238E27FC236}">
                <a16:creationId xmlns:a16="http://schemas.microsoft.com/office/drawing/2014/main" xmlns="" id="{2E511BF9-A400-EC13-1251-AF30D52C8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6200000" flipV="1">
            <a:off x="3354987" y="1191281"/>
            <a:ext cx="2515183" cy="2515183"/>
          </a:xfrm>
          <a:prstGeom prst="rect">
            <a:avLst/>
          </a:prstGeom>
        </p:spPr>
      </p:pic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xmlns="" id="{F1848690-80BB-7447-4657-B2F05B8C5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4651364" flipV="1">
            <a:off x="5839997" y="1283834"/>
            <a:ext cx="2515183" cy="251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xmlns="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xmlns="" id="{5753D8AC-27B3-4F5C-92F0-1B94D976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 flipV="1">
            <a:off x="3354987" y="1203360"/>
            <a:ext cx="2515183" cy="2515183"/>
          </a:xfrm>
          <a:prstGeom prst="rect">
            <a:avLst/>
          </a:prstGeom>
        </p:spPr>
      </p:pic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xmlns="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Come l'inquinamento atmosferico colpisce i polmoni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23DFAD-881B-1C25-4E91-D5D57E309364}"/>
              </a:ext>
            </a:extLst>
          </p:cNvPr>
          <p:cNvSpPr txBox="1"/>
          <p:nvPr/>
        </p:nvSpPr>
        <p:spPr>
          <a:xfrm>
            <a:off x="934257" y="1971168"/>
            <a:ext cx="25883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accent1"/>
                </a:solidFill>
              </a:rPr>
              <a:t>Inspirando </a:t>
            </a:r>
            <a:r>
              <a:rPr lang="it-IT" sz="3200" b="1" dirty="0">
                <a:solidFill>
                  <a:schemeClr val="accent1"/>
                </a:solidFill>
              </a:rPr>
              <a:t>sostanze inquinanti </a:t>
            </a:r>
            <a:r>
              <a:rPr lang="it-IT" sz="3200" b="1" dirty="0" smtClean="0">
                <a:solidFill>
                  <a:schemeClr val="accent1"/>
                </a:solidFill>
              </a:rPr>
              <a:t>insime all’ </a:t>
            </a:r>
            <a:r>
              <a:rPr lang="it-IT" sz="3200" b="1" dirty="0">
                <a:solidFill>
                  <a:schemeClr val="accent1"/>
                </a:solidFill>
              </a:rPr>
              <a:t>ossigeno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192659-049C-3ABD-1B92-837F16A77297}"/>
              </a:ext>
            </a:extLst>
          </p:cNvPr>
          <p:cNvSpPr txBox="1"/>
          <p:nvPr/>
        </p:nvSpPr>
        <p:spPr>
          <a:xfrm>
            <a:off x="8489589" y="1678453"/>
            <a:ext cx="3824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accent3"/>
                </a:solidFill>
              </a:rPr>
              <a:t>Gli inquinanti possono irritare i polmoni o rimanere bloccati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A312B3CA-FF29-B452-2868-99307F8063A1}"/>
              </a:ext>
            </a:extLst>
          </p:cNvPr>
          <p:cNvSpPr/>
          <p:nvPr/>
        </p:nvSpPr>
        <p:spPr>
          <a:xfrm>
            <a:off x="4187285" y="166359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xmlns="" id="{E698AF89-3CB7-D76F-6524-F7A7008DA1D2}"/>
              </a:ext>
            </a:extLst>
          </p:cNvPr>
          <p:cNvSpPr/>
          <p:nvPr/>
        </p:nvSpPr>
        <p:spPr>
          <a:xfrm>
            <a:off x="4705514" y="179218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xmlns="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xmlns="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xmlns="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xmlns="" id="{452E91E1-72A6-0302-4D76-7B152ED597AD}"/>
              </a:ext>
            </a:extLst>
          </p:cNvPr>
          <p:cNvSpPr/>
          <p:nvPr/>
        </p:nvSpPr>
        <p:spPr>
          <a:xfrm>
            <a:off x="4296142" y="224020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650D7673-36A0-99FF-97D0-2F5E1783862A}"/>
              </a:ext>
            </a:extLst>
          </p:cNvPr>
          <p:cNvCxnSpPr>
            <a:cxnSpLocks/>
          </p:cNvCxnSpPr>
          <p:nvPr/>
        </p:nvCxnSpPr>
        <p:spPr>
          <a:xfrm flipH="1">
            <a:off x="6848475" y="3155228"/>
            <a:ext cx="2063448" cy="87804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xmlns="" id="{5D48E8CD-F9BA-0AC2-808A-AAD29E18AEF7}"/>
              </a:ext>
            </a:extLst>
          </p:cNvPr>
          <p:cNvSpPr/>
          <p:nvPr/>
        </p:nvSpPr>
        <p:spPr>
          <a:xfrm>
            <a:off x="8296468" y="3812603"/>
            <a:ext cx="3705618" cy="2901250"/>
          </a:xfrm>
          <a:prstGeom prst="wedgeEllipseCallout">
            <a:avLst>
              <a:gd name="adj1" fmla="val -89853"/>
              <a:gd name="adj2" fmla="val -39794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Ciò può causare problemi immediati come tosse e respiro sibilante o danni a lungo termine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7332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using an asthma inhaler&#10;&#10;Description automatically generated">
            <a:extLst>
              <a:ext uri="{FF2B5EF4-FFF2-40B4-BE49-F238E27FC236}">
                <a16:creationId xmlns:a16="http://schemas.microsoft.com/office/drawing/2014/main" xmlns="" id="{A73634AB-A7ED-D98E-EDAD-B2E69DD9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7065" y="1472033"/>
            <a:ext cx="6424935" cy="5385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" y="146470"/>
            <a:ext cx="3780935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Asma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6" y="1752439"/>
            <a:ext cx="4534870" cy="4836224"/>
          </a:xfrm>
        </p:spPr>
        <p:txBody>
          <a:bodyPr>
            <a:normAutofit/>
          </a:bodyPr>
          <a:lstStyle/>
          <a:p>
            <a:r>
              <a:rPr lang="it-IT" dirty="0"/>
              <a:t>L'asma è una condizione polmonare che può rendere difficile respirare</a:t>
            </a:r>
          </a:p>
          <a:p>
            <a:r>
              <a:rPr lang="it-IT" dirty="0"/>
              <a:t>L'inquinamento atmosferico può peggiorare l'asma</a:t>
            </a:r>
            <a:endParaRPr lang="en-GB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51EA75E0-F3C7-D4A8-58DA-D9430CFAE104}"/>
              </a:ext>
            </a:extLst>
          </p:cNvPr>
          <p:cNvSpPr/>
          <p:nvPr/>
        </p:nvSpPr>
        <p:spPr>
          <a:xfrm>
            <a:off x="823105" y="4796733"/>
            <a:ext cx="4547036" cy="1791930"/>
          </a:xfrm>
          <a:prstGeom prst="wedgeEllipseCallout">
            <a:avLst>
              <a:gd name="adj1" fmla="val 38083"/>
              <a:gd name="adj2" fmla="val -55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Tu o qualcuno che conosci soffre di asma?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849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Prova a respirare attraverso una cannuccia per vedere come ci si sente ad avere l'asma</a:t>
            </a:r>
            <a:endParaRPr lang="en-GB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xmlns="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xmlns="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97643D-BA36-049F-CDA4-2C1BC6B892F1}"/>
              </a:ext>
            </a:extLst>
          </p:cNvPr>
          <p:cNvSpPr txBox="1"/>
          <p:nvPr/>
        </p:nvSpPr>
        <p:spPr>
          <a:xfrm>
            <a:off x="690466" y="2927665"/>
            <a:ext cx="2212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1"/>
                </a:solidFill>
              </a:rPr>
              <a:t>Le vie aeree sane sono rilassate e aperte in modo che l'aria possa fluire facilmente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DA0585-C4B6-6EE5-0500-10B44DB98D06}"/>
              </a:ext>
            </a:extLst>
          </p:cNvPr>
          <p:cNvSpPr txBox="1"/>
          <p:nvPr/>
        </p:nvSpPr>
        <p:spPr>
          <a:xfrm>
            <a:off x="8296858" y="2855238"/>
            <a:ext cx="35567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3"/>
                </a:solidFill>
              </a:rPr>
              <a:t>Con l'asma le vie aeree si </a:t>
            </a:r>
            <a:r>
              <a:rPr lang="it-IT" b="1" dirty="0" smtClean="0">
                <a:solidFill>
                  <a:schemeClr val="accent3"/>
                </a:solidFill>
              </a:rPr>
              <a:t>restringono</a:t>
            </a:r>
            <a:r>
              <a:rPr lang="it-IT" b="1" dirty="0" smtClean="0">
                <a:solidFill>
                  <a:schemeClr val="accent3"/>
                </a:solidFill>
              </a:rPr>
              <a:t>, </a:t>
            </a:r>
            <a:r>
              <a:rPr lang="it-IT" b="1" dirty="0">
                <a:solidFill>
                  <a:schemeClr val="accent3"/>
                </a:solidFill>
              </a:rPr>
              <a:t>rendendo difficile respirare</a:t>
            </a:r>
          </a:p>
          <a:p>
            <a:pPr algn="ctr"/>
            <a:endParaRPr lang="it-IT" b="1" dirty="0">
              <a:solidFill>
                <a:schemeClr val="accent3"/>
              </a:solidFill>
            </a:endParaRPr>
          </a:p>
          <a:p>
            <a:pPr algn="ctr"/>
            <a:r>
              <a:rPr lang="it-IT" b="1" dirty="0">
                <a:solidFill>
                  <a:schemeClr val="accent3"/>
                </a:solidFill>
              </a:rPr>
              <a:t>L'inquinamento atmosferico può causare questo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796540" y="4404993"/>
            <a:ext cx="2318260" cy="827849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988621" y="4609564"/>
            <a:ext cx="3086630" cy="500673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1043376" y="116890"/>
            <a:ext cx="108102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Perché l'asma rende difficile respirare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nd vehicle, vehicle, outdoor, wheel&#10;&#10;Description automatically generated">
            <a:extLst>
              <a:ext uri="{FF2B5EF4-FFF2-40B4-BE49-F238E27FC236}">
                <a16:creationId xmlns:a16="http://schemas.microsoft.com/office/drawing/2014/main" xmlns="" id="{98772A4E-E27E-12BD-79D2-8B4311D60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2780205" y="175233"/>
            <a:ext cx="6631590" cy="2999507"/>
          </a:xfrm>
          <a:prstGeom prst="wedgeEllipseCallout">
            <a:avLst>
              <a:gd name="adj1" fmla="val 15266"/>
              <a:gd name="adj2" fmla="val 6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Cos'è</a:t>
            </a:r>
            <a:r>
              <a:rPr lang="en-US" sz="5400" dirty="0"/>
              <a:t> </a:t>
            </a:r>
            <a:r>
              <a:rPr lang="en-US" sz="5400" dirty="0" err="1"/>
              <a:t>l'inquinamento</a:t>
            </a:r>
            <a:r>
              <a:rPr lang="en-US" sz="5400" dirty="0"/>
              <a:t> </a:t>
            </a:r>
            <a:r>
              <a:rPr lang="en-US" sz="5400" dirty="0" err="1"/>
              <a:t>atmosferico</a:t>
            </a:r>
            <a:r>
              <a:rPr lang="en-US" sz="5400" dirty="0"/>
              <a:t>?</a:t>
            </a:r>
            <a:endParaRPr lang="en-GB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xmlns="" id="{53B36F09-5086-9A1D-EB2B-121D9F632292}"/>
              </a:ext>
            </a:extLst>
          </p:cNvPr>
          <p:cNvSpPr/>
          <p:nvPr/>
        </p:nvSpPr>
        <p:spPr>
          <a:xfrm>
            <a:off x="640702" y="3825549"/>
            <a:ext cx="3576735" cy="2188029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Gas </a:t>
            </a:r>
            <a:r>
              <a:rPr lang="en-US" sz="3200" dirty="0" err="1">
                <a:solidFill>
                  <a:schemeClr val="accent1"/>
                </a:solidFill>
              </a:rPr>
              <a:t>nocivi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xmlns="" id="{596AEF32-0DDF-B9AE-35F4-043E442F90CB}"/>
              </a:ext>
            </a:extLst>
          </p:cNvPr>
          <p:cNvSpPr/>
          <p:nvPr/>
        </p:nvSpPr>
        <p:spPr>
          <a:xfrm>
            <a:off x="7539135" y="3349973"/>
            <a:ext cx="4236098" cy="299950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Piccole</a:t>
            </a:r>
            <a:r>
              <a:rPr lang="en-US" sz="3200" dirty="0"/>
              <a:t> </a:t>
            </a:r>
            <a:r>
              <a:rPr lang="en-US" sz="3200" dirty="0" err="1"/>
              <a:t>particelle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43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204ED3D-8D5D-8B93-2798-2AD327AEB8C7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2D97F8-9D83-A75B-B60A-9E1E47E3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76" y="161254"/>
            <a:ext cx="11271222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Che aspetto ha l'inquinamento atmosferico?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CBF6A-17A6-7AEC-3F6F-A58E3789C6BA}"/>
              </a:ext>
            </a:extLst>
          </p:cNvPr>
          <p:cNvGrpSpPr/>
          <p:nvPr/>
        </p:nvGrpSpPr>
        <p:grpSpPr>
          <a:xfrm>
            <a:off x="327832" y="2258112"/>
            <a:ext cx="5634429" cy="4110493"/>
            <a:chOff x="402477" y="1903548"/>
            <a:chExt cx="5634429" cy="4110493"/>
          </a:xfrm>
        </p:grpSpPr>
        <p:sp>
          <p:nvSpPr>
            <p:cNvPr id="15" name="Flowchart: Punched Tape 14">
              <a:extLst>
                <a:ext uri="{FF2B5EF4-FFF2-40B4-BE49-F238E27FC236}">
                  <a16:creationId xmlns:a16="http://schemas.microsoft.com/office/drawing/2014/main" xmlns="" id="{423E50F4-C2FD-CBB9-AF82-CC30C6223897}"/>
                </a:ext>
              </a:extLst>
            </p:cNvPr>
            <p:cNvSpPr/>
            <p:nvPr/>
          </p:nvSpPr>
          <p:spPr>
            <a:xfrm>
              <a:off x="3823679" y="5180823"/>
              <a:ext cx="1298827" cy="466530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xmlns="" id="{533F2F3A-BE9F-6EC0-869D-08DE66DF0A05}"/>
                </a:ext>
              </a:extLst>
            </p:cNvPr>
            <p:cNvSpPr/>
            <p:nvPr/>
          </p:nvSpPr>
          <p:spPr>
            <a:xfrm>
              <a:off x="3284375" y="3181739"/>
              <a:ext cx="2565918" cy="2593910"/>
            </a:xfrm>
            <a:custGeom>
              <a:avLst/>
              <a:gdLst>
                <a:gd name="connsiteX0" fmla="*/ 0 w 2565918"/>
                <a:gd name="connsiteY0" fmla="*/ 0 h 2593910"/>
                <a:gd name="connsiteX1" fmla="*/ 0 w 2565918"/>
                <a:gd name="connsiteY1" fmla="*/ 2593910 h 2593910"/>
                <a:gd name="connsiteX2" fmla="*/ 2565918 w 2565918"/>
                <a:gd name="connsiteY2" fmla="*/ 2593910 h 2593910"/>
                <a:gd name="connsiteX3" fmla="*/ 2565918 w 2565918"/>
                <a:gd name="connsiteY3" fmla="*/ 27992 h 259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5918" h="2593910">
                  <a:moveTo>
                    <a:pt x="0" y="0"/>
                  </a:moveTo>
                  <a:lnTo>
                    <a:pt x="0" y="2593910"/>
                  </a:lnTo>
                  <a:lnTo>
                    <a:pt x="2565918" y="2593910"/>
                  </a:lnTo>
                  <a:lnTo>
                    <a:pt x="2565918" y="27992"/>
                  </a:lnTo>
                </a:path>
              </a:pathLst>
            </a:cu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Fire with solid fill">
              <a:extLst>
                <a:ext uri="{FF2B5EF4-FFF2-40B4-BE49-F238E27FC236}">
                  <a16:creationId xmlns:a16="http://schemas.microsoft.com/office/drawing/2014/main" xmlns="" id="{FDFA3BB3-30D9-E091-14FD-7FA6C72DD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046688" y="4595327"/>
              <a:ext cx="914400" cy="914400"/>
            </a:xfrm>
            <a:prstGeom prst="rect">
              <a:avLst/>
            </a:prstGeom>
          </p:spPr>
        </p:pic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xmlns="" id="{59387B40-C61E-22C5-98D2-C4B128143E3F}"/>
                </a:ext>
              </a:extLst>
            </p:cNvPr>
            <p:cNvSpPr/>
            <p:nvPr/>
          </p:nvSpPr>
          <p:spPr>
            <a:xfrm>
              <a:off x="3051110" y="2948473"/>
              <a:ext cx="2985796" cy="363894"/>
            </a:xfrm>
            <a:custGeom>
              <a:avLst/>
              <a:gdLst>
                <a:gd name="connsiteX0" fmla="*/ 0 w 2985796"/>
                <a:gd name="connsiteY0" fmla="*/ 363894 h 363894"/>
                <a:gd name="connsiteX1" fmla="*/ 0 w 2985796"/>
                <a:gd name="connsiteY1" fmla="*/ 0 h 363894"/>
                <a:gd name="connsiteX2" fmla="*/ 2985796 w 2985796"/>
                <a:gd name="connsiteY2" fmla="*/ 0 h 363894"/>
                <a:gd name="connsiteX3" fmla="*/ 2985796 w 2985796"/>
                <a:gd name="connsiteY3" fmla="*/ 335903 h 3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5796" h="363894">
                  <a:moveTo>
                    <a:pt x="0" y="363894"/>
                  </a:moveTo>
                  <a:lnTo>
                    <a:pt x="0" y="0"/>
                  </a:lnTo>
                  <a:lnTo>
                    <a:pt x="2985796" y="0"/>
                  </a:lnTo>
                  <a:lnTo>
                    <a:pt x="2985796" y="335903"/>
                  </a:lnTo>
                </a:path>
              </a:pathLst>
            </a:cu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xmlns="" id="{16F9B4CF-4A6B-8774-9C37-20B6558E2EFD}"/>
                </a:ext>
              </a:extLst>
            </p:cNvPr>
            <p:cNvSpPr/>
            <p:nvPr/>
          </p:nvSpPr>
          <p:spPr>
            <a:xfrm>
              <a:off x="3570806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xmlns="" id="{0A099F36-0EBA-180F-2E8B-D5BBE460803C}"/>
                </a:ext>
              </a:extLst>
            </p:cNvPr>
            <p:cNvSpPr/>
            <p:nvPr/>
          </p:nvSpPr>
          <p:spPr>
            <a:xfrm>
              <a:off x="4916307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xmlns="" id="{ACA2708D-DA62-F7B0-3F7E-68DBA85FB034}"/>
                </a:ext>
              </a:extLst>
            </p:cNvPr>
            <p:cNvSpPr/>
            <p:nvPr/>
          </p:nvSpPr>
          <p:spPr>
            <a:xfrm>
              <a:off x="4234224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loud 15">
              <a:extLst>
                <a:ext uri="{FF2B5EF4-FFF2-40B4-BE49-F238E27FC236}">
                  <a16:creationId xmlns:a16="http://schemas.microsoft.com/office/drawing/2014/main" xmlns="" id="{51009C88-3D05-378B-E770-2BCD38606E2F}"/>
                </a:ext>
              </a:extLst>
            </p:cNvPr>
            <p:cNvSpPr/>
            <p:nvPr/>
          </p:nvSpPr>
          <p:spPr>
            <a:xfrm>
              <a:off x="3638002" y="3393086"/>
              <a:ext cx="1913712" cy="1141162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smog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F43B85F-8DBC-453C-F2FC-AEDA2548C262}"/>
                </a:ext>
              </a:extLst>
            </p:cNvPr>
            <p:cNvSpPr txBox="1"/>
            <p:nvPr/>
          </p:nvSpPr>
          <p:spPr>
            <a:xfrm>
              <a:off x="854821" y="1903548"/>
              <a:ext cx="2241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Cubetti</a:t>
              </a:r>
              <a:r>
                <a:rPr lang="en-US" dirty="0"/>
                <a:t> di </a:t>
              </a:r>
              <a:r>
                <a:rPr lang="en-US" dirty="0" err="1"/>
                <a:t>ghiaccio</a:t>
              </a:r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4C09277-0A0A-2CAC-6F52-CF0895DD815D}"/>
                </a:ext>
              </a:extLst>
            </p:cNvPr>
            <p:cNvSpPr txBox="1"/>
            <p:nvPr/>
          </p:nvSpPr>
          <p:spPr>
            <a:xfrm>
              <a:off x="402477" y="2909143"/>
              <a:ext cx="20118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Foglio</a:t>
              </a:r>
              <a:r>
                <a:rPr lang="en-US" dirty="0"/>
                <a:t> di </a:t>
              </a:r>
              <a:r>
                <a:rPr lang="en-US" dirty="0" err="1"/>
                <a:t>alluminio</a:t>
              </a:r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E172518-32BA-5D7D-C3C5-ED1F8E05BDC7}"/>
                </a:ext>
              </a:extLst>
            </p:cNvPr>
            <p:cNvSpPr txBox="1"/>
            <p:nvPr/>
          </p:nvSpPr>
          <p:spPr>
            <a:xfrm>
              <a:off x="539622" y="4239168"/>
              <a:ext cx="22088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Barattolo</a:t>
              </a:r>
              <a:r>
                <a:rPr lang="en-US" dirty="0"/>
                <a:t> (</a:t>
              </a:r>
              <a:r>
                <a:rPr lang="en-US" dirty="0" err="1"/>
                <a:t>umido</a:t>
              </a:r>
              <a:r>
                <a:rPr lang="en-US" dirty="0"/>
                <a:t> </a:t>
              </a:r>
              <a:r>
                <a:rPr lang="en-US" dirty="0" err="1"/>
                <a:t>all'interno</a:t>
              </a:r>
              <a:r>
                <a:rPr lang="en-US" dirty="0"/>
                <a:t>)</a:t>
              </a:r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78E408B-1A86-1C29-9AC6-83855BE4108A}"/>
                </a:ext>
              </a:extLst>
            </p:cNvPr>
            <p:cNvSpPr txBox="1"/>
            <p:nvPr/>
          </p:nvSpPr>
          <p:spPr>
            <a:xfrm>
              <a:off x="671804" y="5367710"/>
              <a:ext cx="2196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Torsione di carta in fiamme</a:t>
              </a:r>
              <a:endParaRPr lang="en-GB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xmlns="" id="{671A0629-EC9C-2A5B-F39C-B13B2B99DC30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>
              <a:off x="1975588" y="2272880"/>
              <a:ext cx="1430085" cy="246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8C09FAA2-CD2E-2D3D-2EBC-57CB6810981C}"/>
                </a:ext>
              </a:extLst>
            </p:cNvPr>
            <p:cNvCxnSpPr>
              <a:cxnSpLocks/>
            </p:cNvCxnSpPr>
            <p:nvPr/>
          </p:nvCxnSpPr>
          <p:spPr>
            <a:xfrm>
              <a:off x="2387225" y="3106341"/>
              <a:ext cx="5655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8E7D1569-D953-E40D-B896-908FC9899945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 flipV="1">
              <a:off x="2748488" y="4534248"/>
              <a:ext cx="471036" cy="280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xmlns="" id="{FDFD480D-1D8E-12C0-081C-857CA281913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V="1">
              <a:off x="2815031" y="5414088"/>
              <a:ext cx="1008648" cy="1483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xmlns="" id="{E633B298-A23B-1A09-BFC0-DA5095D4C824}"/>
              </a:ext>
            </a:extLst>
          </p:cNvPr>
          <p:cNvSpPr/>
          <p:nvPr/>
        </p:nvSpPr>
        <p:spPr>
          <a:xfrm>
            <a:off x="6773688" y="1789910"/>
            <a:ext cx="4638135" cy="2766240"/>
          </a:xfrm>
          <a:prstGeom prst="wedgeEllipseCallout">
            <a:avLst>
              <a:gd name="adj1" fmla="val -62964"/>
              <a:gd name="adj2" fmla="val 32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Cosa </a:t>
            </a:r>
            <a:r>
              <a:rPr lang="en-US" sz="4000" dirty="0" err="1"/>
              <a:t>pensi</a:t>
            </a:r>
            <a:r>
              <a:rPr lang="en-US" sz="4000" dirty="0"/>
              <a:t> </a:t>
            </a:r>
            <a:r>
              <a:rPr lang="en-US" sz="4000" dirty="0" err="1"/>
              <a:t>stia</a:t>
            </a:r>
            <a:r>
              <a:rPr lang="en-US" sz="4000" dirty="0"/>
              <a:t> </a:t>
            </a:r>
            <a:r>
              <a:rPr lang="en-US" sz="4000" dirty="0" err="1"/>
              <a:t>succedendo</a:t>
            </a:r>
            <a:r>
              <a:rPr lang="en-US" sz="4000" dirty="0"/>
              <a:t>?</a:t>
            </a:r>
            <a:endParaRPr lang="en-GB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C8C6E52-DD08-331D-BF54-27E13A709F02}"/>
              </a:ext>
            </a:extLst>
          </p:cNvPr>
          <p:cNvSpPr/>
          <p:nvPr/>
        </p:nvSpPr>
        <p:spPr>
          <a:xfrm>
            <a:off x="7931020" y="4888812"/>
            <a:ext cx="4260980" cy="1969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accent1"/>
                </a:solidFill>
              </a:rPr>
              <a:t>Non puoi fare la demo? Guarda invece </a:t>
            </a:r>
          </a:p>
          <a:p>
            <a:pPr algn="ctr"/>
            <a:r>
              <a:rPr lang="it-IT" sz="2400" b="1" dirty="0">
                <a:solidFill>
                  <a:schemeClr val="accent1"/>
                </a:solidFill>
              </a:rPr>
              <a:t>il video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Graphic 8" descr="Play with solid fill">
            <a:extLst>
              <a:ext uri="{FF2B5EF4-FFF2-40B4-BE49-F238E27FC236}">
                <a16:creationId xmlns:a16="http://schemas.microsoft.com/office/drawing/2014/main" xmlns="" id="{710C3EDD-968B-95B7-FF24-154C284CAE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969042" y="6160047"/>
            <a:ext cx="549884" cy="549884"/>
          </a:xfrm>
          <a:prstGeom prst="rect">
            <a:avLst/>
          </a:prstGeom>
        </p:spPr>
      </p:pic>
      <p:pic>
        <p:nvPicPr>
          <p:cNvPr id="24" name="Graphic 23" descr="Pause with solid fill">
            <a:extLst>
              <a:ext uri="{FF2B5EF4-FFF2-40B4-BE49-F238E27FC236}">
                <a16:creationId xmlns:a16="http://schemas.microsoft.com/office/drawing/2014/main" xmlns="" id="{15B2F5B9-7ACE-308B-1390-8A8B6396EC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460798" y="6160047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18" ma:contentTypeDescription="Create a new document." ma:contentTypeScope="" ma:versionID="6c4e1ca83062d8c4995b26b9abc0650b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ba118005ea660e397526185989fac971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4B2EA3-D293-4EFB-9A68-B37A67E4C3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F272EA-9B08-49F9-BCC9-B1176AABED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734</Words>
  <Application>Microsoft Office PowerPoint</Application>
  <PresentationFormat>Widescreen</PresentationFormat>
  <Paragraphs>125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Adobe Handwriting Tiffany</vt:lpstr>
      <vt:lpstr>Arial</vt:lpstr>
      <vt:lpstr>Calibri</vt:lpstr>
      <vt:lpstr>Office Theme</vt:lpstr>
      <vt:lpstr>Qualità dell'aria</vt:lpstr>
      <vt:lpstr>PowerPoint Presentation</vt:lpstr>
      <vt:lpstr>PowerPoint Presentation</vt:lpstr>
      <vt:lpstr>Come funzionano i polmoni</vt:lpstr>
      <vt:lpstr>Come l'inquinamento atmosferico colpisce i polmoni</vt:lpstr>
      <vt:lpstr>Asma</vt:lpstr>
      <vt:lpstr>PowerPoint Presentation</vt:lpstr>
      <vt:lpstr>PowerPoint Presentation</vt:lpstr>
      <vt:lpstr>Che aspetto ha l'inquinamento atmosferico?</vt:lpstr>
      <vt:lpstr>PowerPoint Presentation</vt:lpstr>
      <vt:lpstr>PowerPoint Presentation</vt:lpstr>
      <vt:lpstr>PowerPoint Presentation</vt:lpstr>
      <vt:lpstr>Scrivi o disegna per compilare il foglio di lavoro</vt:lpstr>
      <vt:lpstr>Vero o falso?</vt:lpstr>
      <vt:lpstr>Vero o falso?</vt:lpstr>
      <vt:lpstr>Vero o falso?</vt:lpstr>
      <vt:lpstr>Vero o falso?</vt:lpstr>
      <vt:lpstr>Vero o falso?</vt:lpstr>
      <vt:lpstr>Vero o falso?</vt:lpstr>
      <vt:lpstr>Vero o falso?</vt:lpstr>
      <vt:lpstr>Un giorno nella tua vita</vt:lpstr>
      <vt:lpstr>PowerPoint Presentation</vt:lpstr>
      <vt:lpstr>PowerPoint Presentation</vt:lpstr>
      <vt:lpstr>Metti il tuo impegno per l'aria pulita  #RespiraAriaPulita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Paola Pierucci</cp:lastModifiedBy>
  <cp:revision>6</cp:revision>
  <dcterms:created xsi:type="dcterms:W3CDTF">2023-04-25T12:36:03Z</dcterms:created>
  <dcterms:modified xsi:type="dcterms:W3CDTF">2023-06-27T16:03:48Z</dcterms:modified>
</cp:coreProperties>
</file>