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45"/>
  </p:notesMasterIdLst>
  <p:sldIdLst>
    <p:sldId id="294" r:id="rId4"/>
    <p:sldId id="317" r:id="rId5"/>
    <p:sldId id="336" r:id="rId6"/>
    <p:sldId id="334" r:id="rId7"/>
    <p:sldId id="296" r:id="rId8"/>
    <p:sldId id="335" r:id="rId9"/>
    <p:sldId id="344" r:id="rId10"/>
    <p:sldId id="360" r:id="rId11"/>
    <p:sldId id="345" r:id="rId12"/>
    <p:sldId id="350" r:id="rId13"/>
    <p:sldId id="261" r:id="rId14"/>
    <p:sldId id="351" r:id="rId15"/>
    <p:sldId id="298" r:id="rId16"/>
    <p:sldId id="367" r:id="rId17"/>
    <p:sldId id="352" r:id="rId18"/>
    <p:sldId id="359" r:id="rId19"/>
    <p:sldId id="346" r:id="rId20"/>
    <p:sldId id="341" r:id="rId21"/>
    <p:sldId id="347" r:id="rId22"/>
    <p:sldId id="302" r:id="rId23"/>
    <p:sldId id="342" r:id="rId24"/>
    <p:sldId id="303" r:id="rId25"/>
    <p:sldId id="366" r:id="rId26"/>
    <p:sldId id="363" r:id="rId27"/>
    <p:sldId id="364" r:id="rId28"/>
    <p:sldId id="365" r:id="rId29"/>
    <p:sldId id="304" r:id="rId30"/>
    <p:sldId id="305" r:id="rId31"/>
    <p:sldId id="307" r:id="rId32"/>
    <p:sldId id="306" r:id="rId33"/>
    <p:sldId id="308" r:id="rId34"/>
    <p:sldId id="348" r:id="rId35"/>
    <p:sldId id="310" r:id="rId36"/>
    <p:sldId id="309" r:id="rId37"/>
    <p:sldId id="353" r:id="rId38"/>
    <p:sldId id="354" r:id="rId39"/>
    <p:sldId id="355" r:id="rId40"/>
    <p:sldId id="356" r:id="rId41"/>
    <p:sldId id="358" r:id="rId42"/>
    <p:sldId id="357" r:id="rId43"/>
    <p:sldId id="313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E7EC"/>
    <a:srgbClr val="FF9933"/>
    <a:srgbClr val="FFFFFF"/>
    <a:srgbClr val="CB0035"/>
    <a:srgbClr val="FECE00"/>
    <a:srgbClr val="21529D"/>
    <a:srgbClr val="FF7C8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752" autoAdjust="0"/>
  </p:normalViewPr>
  <p:slideViewPr>
    <p:cSldViewPr snapToGrid="0">
      <p:cViewPr varScale="1">
        <p:scale>
          <a:sx n="70" d="100"/>
          <a:sy n="70" d="100"/>
        </p:scale>
        <p:origin x="1094" y="4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customXml" Target="../customXml/item3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n Anderson" userId="cb3b1fd9-0c7c-4034-b6bd-de3d1cfd41ec" providerId="ADAL" clId="{F94B3699-3A05-4636-A51B-3A9B95B4415F}"/>
    <pc:docChg chg="custSel addSld delSld modSld">
      <pc:chgData name="Lauren Anderson" userId="cb3b1fd9-0c7c-4034-b6bd-de3d1cfd41ec" providerId="ADAL" clId="{F94B3699-3A05-4636-A51B-3A9B95B4415F}" dt="2023-12-04T10:10:01.579" v="4" actId="47"/>
      <pc:docMkLst>
        <pc:docMk/>
      </pc:docMkLst>
      <pc:sldChg chg="addSp delSp modSp del mod delAnim modAnim">
        <pc:chgData name="Lauren Anderson" userId="cb3b1fd9-0c7c-4034-b6bd-de3d1cfd41ec" providerId="ADAL" clId="{F94B3699-3A05-4636-A51B-3A9B95B4415F}" dt="2023-12-04T10:10:01.579" v="4" actId="47"/>
        <pc:sldMkLst>
          <pc:docMk/>
          <pc:sldMk cId="278432742" sldId="299"/>
        </pc:sldMkLst>
        <pc:spChg chg="add mod">
          <ac:chgData name="Lauren Anderson" userId="cb3b1fd9-0c7c-4034-b6bd-de3d1cfd41ec" providerId="ADAL" clId="{F94B3699-3A05-4636-A51B-3A9B95B4415F}" dt="2023-12-04T10:09:50.106" v="2"/>
          <ac:spMkLst>
            <pc:docMk/>
            <pc:sldMk cId="278432742" sldId="299"/>
            <ac:spMk id="2" creationId="{BA296247-C595-DC9E-B4FD-2485EFD0624E}"/>
          </ac:spMkLst>
        </pc:spChg>
        <pc:spChg chg="add mod">
          <ac:chgData name="Lauren Anderson" userId="cb3b1fd9-0c7c-4034-b6bd-de3d1cfd41ec" providerId="ADAL" clId="{F94B3699-3A05-4636-A51B-3A9B95B4415F}" dt="2023-12-04T10:09:50.106" v="2"/>
          <ac:spMkLst>
            <pc:docMk/>
            <pc:sldMk cId="278432742" sldId="299"/>
            <ac:spMk id="4" creationId="{9FE6F836-B13C-1146-D06A-C26429F49FE5}"/>
          </ac:spMkLst>
        </pc:spChg>
        <pc:picChg chg="del">
          <ac:chgData name="Lauren Anderson" userId="cb3b1fd9-0c7c-4034-b6bd-de3d1cfd41ec" providerId="ADAL" clId="{F94B3699-3A05-4636-A51B-3A9B95B4415F}" dt="2023-12-04T10:09:41.877" v="1" actId="478"/>
          <ac:picMkLst>
            <pc:docMk/>
            <pc:sldMk cId="278432742" sldId="299"/>
            <ac:picMk id="11" creationId="{DC68CFC5-25D0-6E35-42DE-1383E6F61A00}"/>
          </ac:picMkLst>
        </pc:picChg>
        <pc:picChg chg="del">
          <ac:chgData name="Lauren Anderson" userId="cb3b1fd9-0c7c-4034-b6bd-de3d1cfd41ec" providerId="ADAL" clId="{F94B3699-3A05-4636-A51B-3A9B95B4415F}" dt="2023-12-04T10:09:41.023" v="0" actId="478"/>
          <ac:picMkLst>
            <pc:docMk/>
            <pc:sldMk cId="278432742" sldId="299"/>
            <ac:picMk id="27" creationId="{3E89AA2C-CAA9-E4EA-8E93-78FC9A2426DA}"/>
          </ac:picMkLst>
        </pc:picChg>
      </pc:sldChg>
      <pc:sldChg chg="add">
        <pc:chgData name="Lauren Anderson" userId="cb3b1fd9-0c7c-4034-b6bd-de3d1cfd41ec" providerId="ADAL" clId="{F94B3699-3A05-4636-A51B-3A9B95B4415F}" dt="2023-12-04T10:09:59.746" v="3"/>
        <pc:sldMkLst>
          <pc:docMk/>
          <pc:sldMk cId="2170387023" sldId="367"/>
        </pc:sldMkLst>
      </pc:sldChg>
    </pc:docChg>
  </pc:docChgLst>
  <pc:docChgLst>
    <pc:chgData name="Sarah McLusky" userId="45bd615190ce9bcd" providerId="LiveId" clId="{1CEA310A-EA77-4836-9109-D95EDE304C88}"/>
    <pc:docChg chg="undo custSel addSld delSld modSld">
      <pc:chgData name="Sarah McLusky" userId="45bd615190ce9bcd" providerId="LiveId" clId="{1CEA310A-EA77-4836-9109-D95EDE304C88}" dt="2023-11-28T14:54:53.260" v="370"/>
      <pc:docMkLst>
        <pc:docMk/>
      </pc:docMkLst>
      <pc:sldChg chg="addSp delSp modSp mod addAnim delAnim modAnim">
        <pc:chgData name="Sarah McLusky" userId="45bd615190ce9bcd" providerId="LiveId" clId="{1CEA310A-EA77-4836-9109-D95EDE304C88}" dt="2023-11-28T14:05:20.461" v="110" actId="166"/>
        <pc:sldMkLst>
          <pc:docMk/>
          <pc:sldMk cId="278432742" sldId="299"/>
        </pc:sldMkLst>
        <pc:spChg chg="mod ord">
          <ac:chgData name="Sarah McLusky" userId="45bd615190ce9bcd" providerId="LiveId" clId="{1CEA310A-EA77-4836-9109-D95EDE304C88}" dt="2023-11-28T13:55:00.326" v="37" actId="1076"/>
          <ac:spMkLst>
            <pc:docMk/>
            <pc:sldMk cId="278432742" sldId="299"/>
            <ac:spMk id="3" creationId="{ABBD6F84-25E6-C1A0-E3B6-3701EFE1A983}"/>
          </ac:spMkLst>
        </pc:spChg>
        <pc:spChg chg="del">
          <ac:chgData name="Sarah McLusky" userId="45bd615190ce9bcd" providerId="LiveId" clId="{1CEA310A-EA77-4836-9109-D95EDE304C88}" dt="2023-11-28T13:51:43.547" v="14" actId="478"/>
          <ac:spMkLst>
            <pc:docMk/>
            <pc:sldMk cId="278432742" sldId="299"/>
            <ac:spMk id="4" creationId="{719E4498-1667-35FD-3505-A53F2095DFB3}"/>
          </ac:spMkLst>
        </pc:spChg>
        <pc:spChg chg="del">
          <ac:chgData name="Sarah McLusky" userId="45bd615190ce9bcd" providerId="LiveId" clId="{1CEA310A-EA77-4836-9109-D95EDE304C88}" dt="2023-11-28T13:51:46.701" v="15" actId="478"/>
          <ac:spMkLst>
            <pc:docMk/>
            <pc:sldMk cId="278432742" sldId="299"/>
            <ac:spMk id="5" creationId="{828F927B-267A-2DAE-782A-DEDA64DC8DB5}"/>
          </ac:spMkLst>
        </pc:spChg>
        <pc:spChg chg="mod">
          <ac:chgData name="Sarah McLusky" userId="45bd615190ce9bcd" providerId="LiveId" clId="{1CEA310A-EA77-4836-9109-D95EDE304C88}" dt="2023-11-28T13:55:28.121" v="40" actId="1076"/>
          <ac:spMkLst>
            <pc:docMk/>
            <pc:sldMk cId="278432742" sldId="299"/>
            <ac:spMk id="6" creationId="{6897643D-BA36-049F-CDA4-2C1BC6B892F1}"/>
          </ac:spMkLst>
        </pc:spChg>
        <pc:spChg chg="add del mod">
          <ac:chgData name="Sarah McLusky" userId="45bd615190ce9bcd" providerId="LiveId" clId="{1CEA310A-EA77-4836-9109-D95EDE304C88}" dt="2023-11-28T14:03:43.355" v="100" actId="478"/>
          <ac:spMkLst>
            <pc:docMk/>
            <pc:sldMk cId="278432742" sldId="299"/>
            <ac:spMk id="7" creationId="{99DA0585-C4B6-6EE5-0500-10B44DB98D06}"/>
          </ac:spMkLst>
        </pc:spChg>
        <pc:spChg chg="add mod">
          <ac:chgData name="Sarah McLusky" userId="45bd615190ce9bcd" providerId="LiveId" clId="{1CEA310A-EA77-4836-9109-D95EDE304C88}" dt="2023-11-28T14:01:42.918" v="78" actId="164"/>
          <ac:spMkLst>
            <pc:docMk/>
            <pc:sldMk cId="278432742" sldId="299"/>
            <ac:spMk id="21" creationId="{B8391355-B77C-3865-D238-461B6341AD56}"/>
          </ac:spMkLst>
        </pc:spChg>
        <pc:spChg chg="add mod">
          <ac:chgData name="Sarah McLusky" userId="45bd615190ce9bcd" providerId="LiveId" clId="{1CEA310A-EA77-4836-9109-D95EDE304C88}" dt="2023-11-28T14:01:42.918" v="78" actId="164"/>
          <ac:spMkLst>
            <pc:docMk/>
            <pc:sldMk cId="278432742" sldId="299"/>
            <ac:spMk id="24" creationId="{86DF30A8-A71A-39A6-EB74-2BE4415B1DF1}"/>
          </ac:spMkLst>
        </pc:spChg>
        <pc:spChg chg="add mod">
          <ac:chgData name="Sarah McLusky" userId="45bd615190ce9bcd" providerId="LiveId" clId="{1CEA310A-EA77-4836-9109-D95EDE304C88}" dt="2023-11-28T14:01:42.918" v="78" actId="164"/>
          <ac:spMkLst>
            <pc:docMk/>
            <pc:sldMk cId="278432742" sldId="299"/>
            <ac:spMk id="25" creationId="{844D8AFA-C3D7-0728-A20E-D981A5AE68A5}"/>
          </ac:spMkLst>
        </pc:spChg>
        <pc:grpChg chg="add del mod">
          <ac:chgData name="Sarah McLusky" userId="45bd615190ce9bcd" providerId="LiveId" clId="{1CEA310A-EA77-4836-9109-D95EDE304C88}" dt="2023-11-28T14:03:49.412" v="104" actId="478"/>
          <ac:grpSpMkLst>
            <pc:docMk/>
            <pc:sldMk cId="278432742" sldId="299"/>
            <ac:grpSpMk id="26" creationId="{0EF10F39-E8D2-3689-8FF8-6C49142A938D}"/>
          </ac:grpSpMkLst>
        </pc:grpChg>
        <pc:picChg chg="add mod modCrop">
          <ac:chgData name="Sarah McLusky" userId="45bd615190ce9bcd" providerId="LiveId" clId="{1CEA310A-EA77-4836-9109-D95EDE304C88}" dt="2023-11-28T14:04:29.031" v="107" actId="732"/>
          <ac:picMkLst>
            <pc:docMk/>
            <pc:sldMk cId="278432742" sldId="299"/>
            <ac:picMk id="11" creationId="{DC68CFC5-25D0-6E35-42DE-1383E6F61A00}"/>
          </ac:picMkLst>
        </pc:picChg>
        <pc:picChg chg="add del mod">
          <ac:chgData name="Sarah McLusky" userId="45bd615190ce9bcd" providerId="LiveId" clId="{1CEA310A-EA77-4836-9109-D95EDE304C88}" dt="2023-11-28T13:53:10.926" v="26" actId="478"/>
          <ac:picMkLst>
            <pc:docMk/>
            <pc:sldMk cId="278432742" sldId="299"/>
            <ac:picMk id="14" creationId="{6CDD594B-2193-F011-621C-93B545F307C2}"/>
          </ac:picMkLst>
        </pc:picChg>
        <pc:picChg chg="add del mod">
          <ac:chgData name="Sarah McLusky" userId="45bd615190ce9bcd" providerId="LiveId" clId="{1CEA310A-EA77-4836-9109-D95EDE304C88}" dt="2023-11-28T14:00:15.081" v="67" actId="478"/>
          <ac:picMkLst>
            <pc:docMk/>
            <pc:sldMk cId="278432742" sldId="299"/>
            <ac:picMk id="22" creationId="{B946C559-6596-F112-4EAB-0BC23ED0F8E5}"/>
          </ac:picMkLst>
        </pc:picChg>
        <pc:picChg chg="add del">
          <ac:chgData name="Sarah McLusky" userId="45bd615190ce9bcd" providerId="LiveId" clId="{1CEA310A-EA77-4836-9109-D95EDE304C88}" dt="2023-11-28T14:00:23.552" v="69"/>
          <ac:picMkLst>
            <pc:docMk/>
            <pc:sldMk cId="278432742" sldId="299"/>
            <ac:picMk id="23" creationId="{414BE494-6FFC-078A-5A9D-25E4317F1573}"/>
          </ac:picMkLst>
        </pc:picChg>
        <pc:picChg chg="add mod modCrop">
          <ac:chgData name="Sarah McLusky" userId="45bd615190ce9bcd" providerId="LiveId" clId="{1CEA310A-EA77-4836-9109-D95EDE304C88}" dt="2023-11-28T14:04:46.581" v="109" actId="732"/>
          <ac:picMkLst>
            <pc:docMk/>
            <pc:sldMk cId="278432742" sldId="299"/>
            <ac:picMk id="27" creationId="{3E89AA2C-CAA9-E4EA-8E93-78FC9A2426DA}"/>
          </ac:picMkLst>
        </pc:picChg>
        <pc:cxnChg chg="del mod">
          <ac:chgData name="Sarah McLusky" userId="45bd615190ce9bcd" providerId="LiveId" clId="{1CEA310A-EA77-4836-9109-D95EDE304C88}" dt="2023-11-28T13:51:51.887" v="17" actId="478"/>
          <ac:cxnSpMkLst>
            <pc:docMk/>
            <pc:sldMk cId="278432742" sldId="299"/>
            <ac:cxnSpMk id="9" creationId="{092F4409-EA4A-5709-0152-1E525E96AC7E}"/>
          </ac:cxnSpMkLst>
        </pc:cxnChg>
        <pc:cxnChg chg="del mod">
          <ac:chgData name="Sarah McLusky" userId="45bd615190ce9bcd" providerId="LiveId" clId="{1CEA310A-EA77-4836-9109-D95EDE304C88}" dt="2023-11-28T13:51:49.537" v="16" actId="478"/>
          <ac:cxnSpMkLst>
            <pc:docMk/>
            <pc:sldMk cId="278432742" sldId="299"/>
            <ac:cxnSpMk id="12" creationId="{D20DAA54-5EA5-C3B6-642A-302095C7EBE9}"/>
          </ac:cxnSpMkLst>
        </pc:cxnChg>
        <pc:cxnChg chg="add mod">
          <ac:chgData name="Sarah McLusky" userId="45bd615190ce9bcd" providerId="LiveId" clId="{1CEA310A-EA77-4836-9109-D95EDE304C88}" dt="2023-11-28T13:57:17.341" v="46" actId="1582"/>
          <ac:cxnSpMkLst>
            <pc:docMk/>
            <pc:sldMk cId="278432742" sldId="299"/>
            <ac:cxnSpMk id="16" creationId="{C7DB22F4-5FAF-A53F-8741-B26445F3ADF0}"/>
          </ac:cxnSpMkLst>
        </pc:cxnChg>
        <pc:cxnChg chg="add del mod ord">
          <ac:chgData name="Sarah McLusky" userId="45bd615190ce9bcd" providerId="LiveId" clId="{1CEA310A-EA77-4836-9109-D95EDE304C88}" dt="2023-11-28T14:05:20.461" v="110" actId="166"/>
          <ac:cxnSpMkLst>
            <pc:docMk/>
            <pc:sldMk cId="278432742" sldId="299"/>
            <ac:cxnSpMk id="17" creationId="{37534726-10BC-7DE5-C3F1-46449217F1FD}"/>
          </ac:cxnSpMkLst>
        </pc:cxnChg>
      </pc:sldChg>
      <pc:sldChg chg="modSp mod modAnim">
        <pc:chgData name="Sarah McLusky" userId="45bd615190ce9bcd" providerId="LiveId" clId="{1CEA310A-EA77-4836-9109-D95EDE304C88}" dt="2023-11-28T14:13:28.821" v="201" actId="1076"/>
        <pc:sldMkLst>
          <pc:docMk/>
          <pc:sldMk cId="2038494055" sldId="304"/>
        </pc:sldMkLst>
        <pc:spChg chg="mod">
          <ac:chgData name="Sarah McLusky" userId="45bd615190ce9bcd" providerId="LiveId" clId="{1CEA310A-EA77-4836-9109-D95EDE304C88}" dt="2023-11-28T14:06:17.830" v="112" actId="207"/>
          <ac:spMkLst>
            <pc:docMk/>
            <pc:sldMk cId="2038494055" sldId="304"/>
            <ac:spMk id="2" creationId="{2BE401AD-8A5C-094B-201E-45E4FEA929D5}"/>
          </ac:spMkLst>
        </pc:spChg>
        <pc:spChg chg="mod">
          <ac:chgData name="Sarah McLusky" userId="45bd615190ce9bcd" providerId="LiveId" clId="{1CEA310A-EA77-4836-9109-D95EDE304C88}" dt="2023-11-28T14:13:28.821" v="201" actId="1076"/>
          <ac:spMkLst>
            <pc:docMk/>
            <pc:sldMk cId="2038494055" sldId="304"/>
            <ac:spMk id="4" creationId="{3122FA46-0D3C-C09F-6747-98A5A38C5FB3}"/>
          </ac:spMkLst>
        </pc:spChg>
        <pc:spChg chg="mod">
          <ac:chgData name="Sarah McLusky" userId="45bd615190ce9bcd" providerId="LiveId" clId="{1CEA310A-EA77-4836-9109-D95EDE304C88}" dt="2023-11-28T14:13:20.905" v="200" actId="1076"/>
          <ac:spMkLst>
            <pc:docMk/>
            <pc:sldMk cId="2038494055" sldId="304"/>
            <ac:spMk id="5" creationId="{685E854C-B373-E935-E7BE-8E5DDF0008E7}"/>
          </ac:spMkLst>
        </pc:spChg>
      </pc:sldChg>
      <pc:sldChg chg="modSp mod modAnim">
        <pc:chgData name="Sarah McLusky" userId="45bd615190ce9bcd" providerId="LiveId" clId="{1CEA310A-EA77-4836-9109-D95EDE304C88}" dt="2023-11-28T14:13:35.371" v="202" actId="1076"/>
        <pc:sldMkLst>
          <pc:docMk/>
          <pc:sldMk cId="2888117774" sldId="305"/>
        </pc:sldMkLst>
        <pc:spChg chg="mod">
          <ac:chgData name="Sarah McLusky" userId="45bd615190ce9bcd" providerId="LiveId" clId="{1CEA310A-EA77-4836-9109-D95EDE304C88}" dt="2023-11-28T14:07:49.054" v="132" actId="207"/>
          <ac:spMkLst>
            <pc:docMk/>
            <pc:sldMk cId="2888117774" sldId="305"/>
            <ac:spMk id="2" creationId="{2BE401AD-8A5C-094B-201E-45E4FEA929D5}"/>
          </ac:spMkLst>
        </pc:spChg>
        <pc:spChg chg="mod">
          <ac:chgData name="Sarah McLusky" userId="45bd615190ce9bcd" providerId="LiveId" clId="{1CEA310A-EA77-4836-9109-D95EDE304C88}" dt="2023-11-28T14:13:35.371" v="202" actId="1076"/>
          <ac:spMkLst>
            <pc:docMk/>
            <pc:sldMk cId="2888117774" sldId="305"/>
            <ac:spMk id="4" creationId="{3122FA46-0D3C-C09F-6747-98A5A38C5FB3}"/>
          </ac:spMkLst>
        </pc:spChg>
        <pc:spChg chg="mod">
          <ac:chgData name="Sarah McLusky" userId="45bd615190ce9bcd" providerId="LiveId" clId="{1CEA310A-EA77-4836-9109-D95EDE304C88}" dt="2023-11-28T14:07:39.681" v="130" actId="1076"/>
          <ac:spMkLst>
            <pc:docMk/>
            <pc:sldMk cId="2888117774" sldId="305"/>
            <ac:spMk id="5" creationId="{685E854C-B373-E935-E7BE-8E5DDF0008E7}"/>
          </ac:spMkLst>
        </pc:spChg>
      </pc:sldChg>
      <pc:sldChg chg="modSp mod modAnim">
        <pc:chgData name="Sarah McLusky" userId="45bd615190ce9bcd" providerId="LiveId" clId="{1CEA310A-EA77-4836-9109-D95EDE304C88}" dt="2023-11-28T14:13:44.146" v="204" actId="1076"/>
        <pc:sldMkLst>
          <pc:docMk/>
          <pc:sldMk cId="3983645464" sldId="306"/>
        </pc:sldMkLst>
        <pc:spChg chg="mod">
          <ac:chgData name="Sarah McLusky" userId="45bd615190ce9bcd" providerId="LiveId" clId="{1CEA310A-EA77-4836-9109-D95EDE304C88}" dt="2023-11-28T14:09:22.209" v="155" actId="207"/>
          <ac:spMkLst>
            <pc:docMk/>
            <pc:sldMk cId="3983645464" sldId="306"/>
            <ac:spMk id="2" creationId="{2BE401AD-8A5C-094B-201E-45E4FEA929D5}"/>
          </ac:spMkLst>
        </pc:spChg>
        <pc:spChg chg="mod">
          <ac:chgData name="Sarah McLusky" userId="45bd615190ce9bcd" providerId="LiveId" clId="{1CEA310A-EA77-4836-9109-D95EDE304C88}" dt="2023-11-28T14:13:44.146" v="204" actId="1076"/>
          <ac:spMkLst>
            <pc:docMk/>
            <pc:sldMk cId="3983645464" sldId="306"/>
            <ac:spMk id="4" creationId="{3122FA46-0D3C-C09F-6747-98A5A38C5FB3}"/>
          </ac:spMkLst>
        </pc:spChg>
        <pc:spChg chg="mod">
          <ac:chgData name="Sarah McLusky" userId="45bd615190ce9bcd" providerId="LiveId" clId="{1CEA310A-EA77-4836-9109-D95EDE304C88}" dt="2023-11-28T14:09:03.921" v="151" actId="14100"/>
          <ac:spMkLst>
            <pc:docMk/>
            <pc:sldMk cId="3983645464" sldId="306"/>
            <ac:spMk id="5" creationId="{685E854C-B373-E935-E7BE-8E5DDF0008E7}"/>
          </ac:spMkLst>
        </pc:spChg>
      </pc:sldChg>
      <pc:sldChg chg="modSp mod modAnim">
        <pc:chgData name="Sarah McLusky" userId="45bd615190ce9bcd" providerId="LiveId" clId="{1CEA310A-EA77-4836-9109-D95EDE304C88}" dt="2023-11-28T14:13:39.801" v="203" actId="1076"/>
        <pc:sldMkLst>
          <pc:docMk/>
          <pc:sldMk cId="96194332" sldId="307"/>
        </pc:sldMkLst>
        <pc:spChg chg="mod">
          <ac:chgData name="Sarah McLusky" userId="45bd615190ce9bcd" providerId="LiveId" clId="{1CEA310A-EA77-4836-9109-D95EDE304C88}" dt="2023-11-28T14:08:15.761" v="142" actId="207"/>
          <ac:spMkLst>
            <pc:docMk/>
            <pc:sldMk cId="96194332" sldId="307"/>
            <ac:spMk id="2" creationId="{2BE401AD-8A5C-094B-201E-45E4FEA929D5}"/>
          </ac:spMkLst>
        </pc:spChg>
        <pc:spChg chg="mod">
          <ac:chgData name="Sarah McLusky" userId="45bd615190ce9bcd" providerId="LiveId" clId="{1CEA310A-EA77-4836-9109-D95EDE304C88}" dt="2023-11-28T14:13:39.801" v="203" actId="1076"/>
          <ac:spMkLst>
            <pc:docMk/>
            <pc:sldMk cId="96194332" sldId="307"/>
            <ac:spMk id="4" creationId="{3122FA46-0D3C-C09F-6747-98A5A38C5FB3}"/>
          </ac:spMkLst>
        </pc:spChg>
        <pc:spChg chg="mod">
          <ac:chgData name="Sarah McLusky" userId="45bd615190ce9bcd" providerId="LiveId" clId="{1CEA310A-EA77-4836-9109-D95EDE304C88}" dt="2023-11-28T14:08:10.029" v="141" actId="1076"/>
          <ac:spMkLst>
            <pc:docMk/>
            <pc:sldMk cId="96194332" sldId="307"/>
            <ac:spMk id="5" creationId="{685E854C-B373-E935-E7BE-8E5DDF0008E7}"/>
          </ac:spMkLst>
        </pc:spChg>
      </pc:sldChg>
      <pc:sldChg chg="modSp mod modAnim">
        <pc:chgData name="Sarah McLusky" userId="45bd615190ce9bcd" providerId="LiveId" clId="{1CEA310A-EA77-4836-9109-D95EDE304C88}" dt="2023-11-28T14:13:57.141" v="205" actId="1076"/>
        <pc:sldMkLst>
          <pc:docMk/>
          <pc:sldMk cId="3219015599" sldId="308"/>
        </pc:sldMkLst>
        <pc:spChg chg="mod">
          <ac:chgData name="Sarah McLusky" userId="45bd615190ce9bcd" providerId="LiveId" clId="{1CEA310A-EA77-4836-9109-D95EDE304C88}" dt="2023-11-28T14:09:33.386" v="157" actId="207"/>
          <ac:spMkLst>
            <pc:docMk/>
            <pc:sldMk cId="3219015599" sldId="308"/>
            <ac:spMk id="2" creationId="{2BE401AD-8A5C-094B-201E-45E4FEA929D5}"/>
          </ac:spMkLst>
        </pc:spChg>
        <pc:spChg chg="mod">
          <ac:chgData name="Sarah McLusky" userId="45bd615190ce9bcd" providerId="LiveId" clId="{1CEA310A-EA77-4836-9109-D95EDE304C88}" dt="2023-11-28T14:13:57.141" v="205" actId="1076"/>
          <ac:spMkLst>
            <pc:docMk/>
            <pc:sldMk cId="3219015599" sldId="308"/>
            <ac:spMk id="4" creationId="{3122FA46-0D3C-C09F-6747-98A5A38C5FB3}"/>
          </ac:spMkLst>
        </pc:spChg>
        <pc:spChg chg="mod">
          <ac:chgData name="Sarah McLusky" userId="45bd615190ce9bcd" providerId="LiveId" clId="{1CEA310A-EA77-4836-9109-D95EDE304C88}" dt="2023-11-28T14:09:42.954" v="164" actId="1076"/>
          <ac:spMkLst>
            <pc:docMk/>
            <pc:sldMk cId="3219015599" sldId="308"/>
            <ac:spMk id="5" creationId="{685E854C-B373-E935-E7BE-8E5DDF0008E7}"/>
          </ac:spMkLst>
        </pc:spChg>
      </pc:sldChg>
      <pc:sldChg chg="modSp mod modAnim">
        <pc:chgData name="Sarah McLusky" userId="45bd615190ce9bcd" providerId="LiveId" clId="{1CEA310A-EA77-4836-9109-D95EDE304C88}" dt="2023-11-28T14:14:23.281" v="209" actId="1076"/>
        <pc:sldMkLst>
          <pc:docMk/>
          <pc:sldMk cId="3017323973" sldId="309"/>
        </pc:sldMkLst>
        <pc:spChg chg="mod">
          <ac:chgData name="Sarah McLusky" userId="45bd615190ce9bcd" providerId="LiveId" clId="{1CEA310A-EA77-4836-9109-D95EDE304C88}" dt="2023-11-28T14:11:51.212" v="189" actId="207"/>
          <ac:spMkLst>
            <pc:docMk/>
            <pc:sldMk cId="3017323973" sldId="309"/>
            <ac:spMk id="2" creationId="{2BE401AD-8A5C-094B-201E-45E4FEA929D5}"/>
          </ac:spMkLst>
        </pc:spChg>
        <pc:spChg chg="mod">
          <ac:chgData name="Sarah McLusky" userId="45bd615190ce9bcd" providerId="LiveId" clId="{1CEA310A-EA77-4836-9109-D95EDE304C88}" dt="2023-11-28T14:14:23.281" v="209" actId="1076"/>
          <ac:spMkLst>
            <pc:docMk/>
            <pc:sldMk cId="3017323973" sldId="309"/>
            <ac:spMk id="4" creationId="{3122FA46-0D3C-C09F-6747-98A5A38C5FB3}"/>
          </ac:spMkLst>
        </pc:spChg>
        <pc:spChg chg="mod">
          <ac:chgData name="Sarah McLusky" userId="45bd615190ce9bcd" providerId="LiveId" clId="{1CEA310A-EA77-4836-9109-D95EDE304C88}" dt="2023-11-28T14:12:01.691" v="196" actId="1076"/>
          <ac:spMkLst>
            <pc:docMk/>
            <pc:sldMk cId="3017323973" sldId="309"/>
            <ac:spMk id="5" creationId="{685E854C-B373-E935-E7BE-8E5DDF0008E7}"/>
          </ac:spMkLst>
        </pc:spChg>
      </pc:sldChg>
      <pc:sldChg chg="modSp mod modAnim">
        <pc:chgData name="Sarah McLusky" userId="45bd615190ce9bcd" providerId="LiveId" clId="{1CEA310A-EA77-4836-9109-D95EDE304C88}" dt="2023-11-28T14:14:16.591" v="208" actId="1076"/>
        <pc:sldMkLst>
          <pc:docMk/>
          <pc:sldMk cId="3602026968" sldId="310"/>
        </pc:sldMkLst>
        <pc:spChg chg="mod">
          <ac:chgData name="Sarah McLusky" userId="45bd615190ce9bcd" providerId="LiveId" clId="{1CEA310A-EA77-4836-9109-D95EDE304C88}" dt="2023-11-28T14:11:16.061" v="182" actId="207"/>
          <ac:spMkLst>
            <pc:docMk/>
            <pc:sldMk cId="3602026968" sldId="310"/>
            <ac:spMk id="2" creationId="{2BE401AD-8A5C-094B-201E-45E4FEA929D5}"/>
          </ac:spMkLst>
        </pc:spChg>
        <pc:spChg chg="mod">
          <ac:chgData name="Sarah McLusky" userId="45bd615190ce9bcd" providerId="LiveId" clId="{1CEA310A-EA77-4836-9109-D95EDE304C88}" dt="2023-11-28T14:14:16.591" v="208" actId="1076"/>
          <ac:spMkLst>
            <pc:docMk/>
            <pc:sldMk cId="3602026968" sldId="310"/>
            <ac:spMk id="4" creationId="{3122FA46-0D3C-C09F-6747-98A5A38C5FB3}"/>
          </ac:spMkLst>
        </pc:spChg>
        <pc:spChg chg="mod">
          <ac:chgData name="Sarah McLusky" userId="45bd615190ce9bcd" providerId="LiveId" clId="{1CEA310A-EA77-4836-9109-D95EDE304C88}" dt="2023-11-28T14:11:25.220" v="184" actId="1076"/>
          <ac:spMkLst>
            <pc:docMk/>
            <pc:sldMk cId="3602026968" sldId="310"/>
            <ac:spMk id="5" creationId="{685E854C-B373-E935-E7BE-8E5DDF0008E7}"/>
          </ac:spMkLst>
        </pc:spChg>
      </pc:sldChg>
      <pc:sldChg chg="addSp delSp modSp mod">
        <pc:chgData name="Sarah McLusky" userId="45bd615190ce9bcd" providerId="LiveId" clId="{1CEA310A-EA77-4836-9109-D95EDE304C88}" dt="2023-11-28T14:42:42.241" v="356" actId="1076"/>
        <pc:sldMkLst>
          <pc:docMk/>
          <pc:sldMk cId="4083343217" sldId="334"/>
        </pc:sldMkLst>
        <pc:spChg chg="mod">
          <ac:chgData name="Sarah McLusky" userId="45bd615190ce9bcd" providerId="LiveId" clId="{1CEA310A-EA77-4836-9109-D95EDE304C88}" dt="2023-11-28T13:48:41.276" v="13" actId="1076"/>
          <ac:spMkLst>
            <pc:docMk/>
            <pc:sldMk cId="4083343217" sldId="334"/>
            <ac:spMk id="2" creationId="{C47665BF-F71B-3A72-7C62-65E6026B6A70}"/>
          </ac:spMkLst>
        </pc:spChg>
        <pc:picChg chg="del">
          <ac:chgData name="Sarah McLusky" userId="45bd615190ce9bcd" providerId="LiveId" clId="{1CEA310A-EA77-4836-9109-D95EDE304C88}" dt="2023-11-28T13:47:33.897" v="0" actId="478"/>
          <ac:picMkLst>
            <pc:docMk/>
            <pc:sldMk cId="4083343217" sldId="334"/>
            <ac:picMk id="3" creationId="{E3C8EBD2-D1C7-6C10-7621-B5B0A1DF4C8A}"/>
          </ac:picMkLst>
        </pc:picChg>
        <pc:picChg chg="add mod ord">
          <ac:chgData name="Sarah McLusky" userId="45bd615190ce9bcd" providerId="LiveId" clId="{1CEA310A-EA77-4836-9109-D95EDE304C88}" dt="2023-11-28T14:42:42.241" v="356" actId="1076"/>
          <ac:picMkLst>
            <pc:docMk/>
            <pc:sldMk cId="4083343217" sldId="334"/>
            <ac:picMk id="5" creationId="{2DA7A59D-9411-708A-6DC2-A5051AD28C28}"/>
          </ac:picMkLst>
        </pc:picChg>
      </pc:sldChg>
      <pc:sldChg chg="addSp delSp modSp mod modAnim">
        <pc:chgData name="Sarah McLusky" userId="45bd615190ce9bcd" providerId="LiveId" clId="{1CEA310A-EA77-4836-9109-D95EDE304C88}" dt="2023-11-28T14:54:53.260" v="370"/>
        <pc:sldMkLst>
          <pc:docMk/>
          <pc:sldMk cId="1944275257" sldId="336"/>
        </pc:sldMkLst>
        <pc:spChg chg="mod">
          <ac:chgData name="Sarah McLusky" userId="45bd615190ce9bcd" providerId="LiveId" clId="{1CEA310A-EA77-4836-9109-D95EDE304C88}" dt="2023-11-28T14:54:52.141" v="368" actId="14100"/>
          <ac:spMkLst>
            <pc:docMk/>
            <pc:sldMk cId="1944275257" sldId="336"/>
            <ac:spMk id="22" creationId="{43E368B8-4B7F-A9AF-C7DC-4FE55F0C8628}"/>
          </ac:spMkLst>
        </pc:spChg>
        <pc:grpChg chg="mod">
          <ac:chgData name="Sarah McLusky" userId="45bd615190ce9bcd" providerId="LiveId" clId="{1CEA310A-EA77-4836-9109-D95EDE304C88}" dt="2023-11-28T14:54:49.791" v="364" actId="14100"/>
          <ac:grpSpMkLst>
            <pc:docMk/>
            <pc:sldMk cId="1944275257" sldId="336"/>
            <ac:grpSpMk id="34" creationId="{FAB70373-BE7F-05F1-145E-F554D994FCE1}"/>
          </ac:grpSpMkLst>
        </pc:grpChg>
        <pc:picChg chg="add del mod">
          <ac:chgData name="Sarah McLusky" userId="45bd615190ce9bcd" providerId="LiveId" clId="{1CEA310A-EA77-4836-9109-D95EDE304C88}" dt="2023-11-28T14:54:53.260" v="370"/>
          <ac:picMkLst>
            <pc:docMk/>
            <pc:sldMk cId="1944275257" sldId="336"/>
            <ac:picMk id="3" creationId="{158396ED-717E-C9B1-B161-A5D12B980D64}"/>
          </ac:picMkLst>
        </pc:picChg>
      </pc:sldChg>
      <pc:sldChg chg="modSp mod modAnim">
        <pc:chgData name="Sarah McLusky" userId="45bd615190ce9bcd" providerId="LiveId" clId="{1CEA310A-EA77-4836-9109-D95EDE304C88}" dt="2023-11-28T14:14:12.221" v="207" actId="1076"/>
        <pc:sldMkLst>
          <pc:docMk/>
          <pc:sldMk cId="2989735943" sldId="348"/>
        </pc:sldMkLst>
        <pc:spChg chg="mod">
          <ac:chgData name="Sarah McLusky" userId="45bd615190ce9bcd" providerId="LiveId" clId="{1CEA310A-EA77-4836-9109-D95EDE304C88}" dt="2023-11-28T14:10:42.994" v="178" actId="1076"/>
          <ac:spMkLst>
            <pc:docMk/>
            <pc:sldMk cId="2989735943" sldId="348"/>
            <ac:spMk id="2" creationId="{2BE401AD-8A5C-094B-201E-45E4FEA929D5}"/>
          </ac:spMkLst>
        </pc:spChg>
        <pc:spChg chg="mod">
          <ac:chgData name="Sarah McLusky" userId="45bd615190ce9bcd" providerId="LiveId" clId="{1CEA310A-EA77-4836-9109-D95EDE304C88}" dt="2023-11-28T14:14:12.221" v="207" actId="1076"/>
          <ac:spMkLst>
            <pc:docMk/>
            <pc:sldMk cId="2989735943" sldId="348"/>
            <ac:spMk id="4" creationId="{3122FA46-0D3C-C09F-6747-98A5A38C5FB3}"/>
          </ac:spMkLst>
        </pc:spChg>
        <pc:spChg chg="mod">
          <ac:chgData name="Sarah McLusky" userId="45bd615190ce9bcd" providerId="LiveId" clId="{1CEA310A-EA77-4836-9109-D95EDE304C88}" dt="2023-11-28T14:10:22.071" v="176" actId="1076"/>
          <ac:spMkLst>
            <pc:docMk/>
            <pc:sldMk cId="2989735943" sldId="348"/>
            <ac:spMk id="5" creationId="{685E854C-B373-E935-E7BE-8E5DDF0008E7}"/>
          </ac:spMkLst>
        </pc:spChg>
      </pc:sldChg>
      <pc:sldChg chg="addSp delSp modSp mod">
        <pc:chgData name="Sarah McLusky" userId="45bd615190ce9bcd" providerId="LiveId" clId="{1CEA310A-EA77-4836-9109-D95EDE304C88}" dt="2023-11-28T14:31:06.398" v="236" actId="478"/>
        <pc:sldMkLst>
          <pc:docMk/>
          <pc:sldMk cId="656595279" sldId="350"/>
        </pc:sldMkLst>
        <pc:picChg chg="add del mod">
          <ac:chgData name="Sarah McLusky" userId="45bd615190ce9bcd" providerId="LiveId" clId="{1CEA310A-EA77-4836-9109-D95EDE304C88}" dt="2023-11-28T14:31:06.398" v="236" actId="478"/>
          <ac:picMkLst>
            <pc:docMk/>
            <pc:sldMk cId="656595279" sldId="350"/>
            <ac:picMk id="2" creationId="{808A30B5-7C1C-DE3E-CD91-06A70CC6C3D5}"/>
          </ac:picMkLst>
        </pc:picChg>
      </pc:sldChg>
      <pc:sldChg chg="addSp delSp modSp mod">
        <pc:chgData name="Sarah McLusky" userId="45bd615190ce9bcd" providerId="LiveId" clId="{1CEA310A-EA77-4836-9109-D95EDE304C88}" dt="2023-11-28T14:35:24.701" v="355" actId="1037"/>
        <pc:sldMkLst>
          <pc:docMk/>
          <pc:sldMk cId="2587292042" sldId="351"/>
        </pc:sldMkLst>
        <pc:spChg chg="mod topLvl">
          <ac:chgData name="Sarah McLusky" userId="45bd615190ce9bcd" providerId="LiveId" clId="{1CEA310A-EA77-4836-9109-D95EDE304C88}" dt="2023-11-28T14:35:16.260" v="342" actId="164"/>
          <ac:spMkLst>
            <pc:docMk/>
            <pc:sldMk cId="2587292042" sldId="351"/>
            <ac:spMk id="8" creationId="{061375DF-C063-775E-2D60-2225BA816DDC}"/>
          </ac:spMkLst>
        </pc:spChg>
        <pc:spChg chg="mod topLvl">
          <ac:chgData name="Sarah McLusky" userId="45bd615190ce9bcd" providerId="LiveId" clId="{1CEA310A-EA77-4836-9109-D95EDE304C88}" dt="2023-11-28T14:35:16.260" v="342" actId="164"/>
          <ac:spMkLst>
            <pc:docMk/>
            <pc:sldMk cId="2587292042" sldId="351"/>
            <ac:spMk id="9" creationId="{85435BC9-D661-041C-B2DE-EFDD8FB24B6E}"/>
          </ac:spMkLst>
        </pc:spChg>
        <pc:grpChg chg="add del mod">
          <ac:chgData name="Sarah McLusky" userId="45bd615190ce9bcd" providerId="LiveId" clId="{1CEA310A-EA77-4836-9109-D95EDE304C88}" dt="2023-11-28T14:31:45.630" v="240" actId="165"/>
          <ac:grpSpMkLst>
            <pc:docMk/>
            <pc:sldMk cId="2587292042" sldId="351"/>
            <ac:grpSpMk id="7" creationId="{7C57E343-D4F8-CCAD-C87D-B9B29AA49C8F}"/>
          </ac:grpSpMkLst>
        </pc:grpChg>
        <pc:grpChg chg="mod topLvl">
          <ac:chgData name="Sarah McLusky" userId="45bd615190ce9bcd" providerId="LiveId" clId="{1CEA310A-EA77-4836-9109-D95EDE304C88}" dt="2023-11-28T14:35:16.260" v="342" actId="164"/>
          <ac:grpSpMkLst>
            <pc:docMk/>
            <pc:sldMk cId="2587292042" sldId="351"/>
            <ac:grpSpMk id="10" creationId="{02C457C6-6487-61AA-8A0C-2D37E189E671}"/>
          </ac:grpSpMkLst>
        </pc:grpChg>
        <pc:grpChg chg="add mod">
          <ac:chgData name="Sarah McLusky" userId="45bd615190ce9bcd" providerId="LiveId" clId="{1CEA310A-EA77-4836-9109-D95EDE304C88}" dt="2023-11-28T14:35:24.701" v="355" actId="1037"/>
          <ac:grpSpMkLst>
            <pc:docMk/>
            <pc:sldMk cId="2587292042" sldId="351"/>
            <ac:grpSpMk id="15" creationId="{30C77C90-A294-2884-3F95-B3F4E48010DB}"/>
          </ac:grpSpMkLst>
        </pc:grpChg>
        <pc:picChg chg="mod">
          <ac:chgData name="Sarah McLusky" userId="45bd615190ce9bcd" providerId="LiveId" clId="{1CEA310A-EA77-4836-9109-D95EDE304C88}" dt="2023-11-28T14:35:04.705" v="340" actId="1076"/>
          <ac:picMkLst>
            <pc:docMk/>
            <pc:sldMk cId="2587292042" sldId="351"/>
            <ac:picMk id="2" creationId="{043BA11D-286D-9234-E397-0A701F130B65}"/>
          </ac:picMkLst>
        </pc:picChg>
        <pc:picChg chg="add del mod ord modCrop">
          <ac:chgData name="Sarah McLusky" userId="45bd615190ce9bcd" providerId="LiveId" clId="{1CEA310A-EA77-4836-9109-D95EDE304C88}" dt="2023-11-28T14:22:30.964" v="231" actId="21"/>
          <ac:picMkLst>
            <pc:docMk/>
            <pc:sldMk cId="2587292042" sldId="351"/>
            <ac:picMk id="6" creationId="{1CA818F6-9292-4DC3-06B8-C0D527FE25BB}"/>
          </ac:picMkLst>
        </pc:picChg>
        <pc:picChg chg="mod">
          <ac:chgData name="Sarah McLusky" userId="45bd615190ce9bcd" providerId="LiveId" clId="{1CEA310A-EA77-4836-9109-D95EDE304C88}" dt="2023-11-28T14:31:45.630" v="240" actId="165"/>
          <ac:picMkLst>
            <pc:docMk/>
            <pc:sldMk cId="2587292042" sldId="351"/>
            <ac:picMk id="13" creationId="{F20A56EB-252E-F9D6-C04A-AC015D0D2256}"/>
          </ac:picMkLst>
        </pc:picChg>
        <pc:picChg chg="mod">
          <ac:chgData name="Sarah McLusky" userId="45bd615190ce9bcd" providerId="LiveId" clId="{1CEA310A-EA77-4836-9109-D95EDE304C88}" dt="2023-11-28T14:31:45.630" v="240" actId="165"/>
          <ac:picMkLst>
            <pc:docMk/>
            <pc:sldMk cId="2587292042" sldId="351"/>
            <ac:picMk id="14" creationId="{55C9F8B5-ADC7-00B2-A719-DE5AAEE06F49}"/>
          </ac:picMkLst>
        </pc:picChg>
      </pc:sldChg>
      <pc:sldChg chg="addSp delSp add del mod addAnim delAnim modAnim">
        <pc:chgData name="Sarah McLusky" userId="45bd615190ce9bcd" providerId="LiveId" clId="{1CEA310A-EA77-4836-9109-D95EDE304C88}" dt="2023-11-28T14:03:43.704" v="101" actId="2890"/>
        <pc:sldMkLst>
          <pc:docMk/>
          <pc:sldMk cId="1763975468" sldId="367"/>
        </pc:sldMkLst>
        <pc:grpChg chg="add del">
          <ac:chgData name="Sarah McLusky" userId="45bd615190ce9bcd" providerId="LiveId" clId="{1CEA310A-EA77-4836-9109-D95EDE304C88}" dt="2023-11-28T14:03:41.152" v="97" actId="478"/>
          <ac:grpSpMkLst>
            <pc:docMk/>
            <pc:sldMk cId="1763975468" sldId="367"/>
            <ac:grpSpMk id="26" creationId="{0EF10F39-E8D2-3689-8FF8-6C49142A938D}"/>
          </ac:grpSpMkLst>
        </pc:grpChg>
      </pc:sldChg>
      <pc:sldChg chg="new del">
        <pc:chgData name="Sarah McLusky" userId="45bd615190ce9bcd" providerId="LiveId" clId="{1CEA310A-EA77-4836-9109-D95EDE304C88}" dt="2023-11-28T14:03:37.156" v="91" actId="680"/>
        <pc:sldMkLst>
          <pc:docMk/>
          <pc:sldMk cId="1020265503" sldId="368"/>
        </pc:sldMkLst>
      </pc:sldChg>
    </pc:docChg>
  </pc:docChgLst>
  <pc:docChgLst>
    <pc:chgData name="Lauren Anderson" userId="cb3b1fd9-0c7c-4034-b6bd-de3d1cfd41ec" providerId="ADAL" clId="{46801FFD-C129-491B-8A37-991CE2C157D0}"/>
    <pc:docChg chg="custSel modSld">
      <pc:chgData name="Lauren Anderson" userId="cb3b1fd9-0c7c-4034-b6bd-de3d1cfd41ec" providerId="ADAL" clId="{46801FFD-C129-491B-8A37-991CE2C157D0}" dt="2024-01-19T11:44:09.385" v="5" actId="166"/>
      <pc:docMkLst>
        <pc:docMk/>
      </pc:docMkLst>
      <pc:sldChg chg="addSp delSp modSp mod">
        <pc:chgData name="Lauren Anderson" userId="cb3b1fd9-0c7c-4034-b6bd-de3d1cfd41ec" providerId="ADAL" clId="{46801FFD-C129-491B-8A37-991CE2C157D0}" dt="2024-01-19T11:44:09.385" v="5" actId="166"/>
        <pc:sldMkLst>
          <pc:docMk/>
          <pc:sldMk cId="1477622340" sldId="298"/>
        </pc:sldMkLst>
        <pc:spChg chg="ord">
          <ac:chgData name="Lauren Anderson" userId="cb3b1fd9-0c7c-4034-b6bd-de3d1cfd41ec" providerId="ADAL" clId="{46801FFD-C129-491B-8A37-991CE2C157D0}" dt="2024-01-19T11:44:09.385" v="5" actId="166"/>
          <ac:spMkLst>
            <pc:docMk/>
            <pc:sldMk cId="1477622340" sldId="298"/>
            <ac:spMk id="4" creationId="{BC0A4D9A-C2A2-4140-BA33-E7AD1A8E4669}"/>
          </ac:spMkLst>
        </pc:spChg>
        <pc:picChg chg="add mod">
          <ac:chgData name="Lauren Anderson" userId="cb3b1fd9-0c7c-4034-b6bd-de3d1cfd41ec" providerId="ADAL" clId="{46801FFD-C129-491B-8A37-991CE2C157D0}" dt="2024-01-19T11:44:03.606" v="4" actId="1076"/>
          <ac:picMkLst>
            <pc:docMk/>
            <pc:sldMk cId="1477622340" sldId="298"/>
            <ac:picMk id="6" creationId="{BB833B51-80D5-3D61-88F1-2361851EC67D}"/>
          </ac:picMkLst>
        </pc:picChg>
        <pc:picChg chg="del">
          <ac:chgData name="Lauren Anderson" userId="cb3b1fd9-0c7c-4034-b6bd-de3d1cfd41ec" providerId="ADAL" clId="{46801FFD-C129-491B-8A37-991CE2C157D0}" dt="2024-01-19T11:42:46.274" v="0" actId="478"/>
          <ac:picMkLst>
            <pc:docMk/>
            <pc:sldMk cId="1477622340" sldId="298"/>
            <ac:picMk id="11" creationId="{A73634AB-A7ED-D98E-EDAD-B2E69DD985B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5B1DA-778C-4B63-84E0-0C264BAE95E8}" type="datetimeFigureOut">
              <a:rPr lang="en-GB" smtClean="0"/>
              <a:t>19/01/2024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C0548-50C8-4536-BF26-F9C81C4B3D5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206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7342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1517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916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2460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4416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8103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028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307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095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871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281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71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474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3195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C0548-50C8-4536-BF26-F9C81C4B3D5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416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43353-1D9F-7E94-4DF6-6EA7B4DC8F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11F878-5196-1DF1-CD1F-52519A07B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DDF124-07F2-6F84-FA8F-07A467AEE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19/01/2024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A4C78-F35C-4D03-ADC6-05396ADA2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8A57C1-5FE5-BA08-08F0-CBA2B886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071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B2B83-5472-06C8-9301-A9A8D0E4F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15580B-D75C-E6A1-9A32-6A67063D8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5C416-9503-469B-BF75-077AE4791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19/01/2024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AC68C4-3908-1756-D241-B40BFAFA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D14DE-A8EB-8DD8-EE01-32980230D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677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67B801-EB80-3C1A-8620-1F64B8F736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82CDF6-0840-28E7-2EB9-EE42A5523F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E0A84-2515-9B40-4B7A-82F0648F2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19/01/2024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59642-763D-6974-111A-FFFCB44D0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63C3D-D6BE-76E6-92F7-03848F8A0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829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640EF-CF46-735B-F5A9-AF0FC06C9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CC911C-1640-0569-0E78-59124979B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9D5768-69F7-7086-1F87-A7D5E46D3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19/01/2024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41D04-0B9C-A43D-A944-F3833A8A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53DAC8-0385-614B-C168-C56EF4F1A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587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95CC0-3D71-F2FB-29D1-0073D2C9E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ECEF4-2527-7358-0EF0-2E9A5448E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0A334-33D8-3081-48A8-6031C83B6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19/01/2024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3BB308-419F-4625-4CDA-531CA73C9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D274B-621D-C07F-B957-F368C9314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723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2F2FC-0100-16D6-44B5-E6823F279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DAD56-6083-4CE3-65DD-466E5D4F1A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07F0A-F7AB-37F9-8032-D5CBBC7EB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E85ECE-31D7-7E77-D847-EF0DB53D62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19/01/2024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5A1D7-E993-7723-63A0-9DADF2C57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351A10-9E54-5267-99F2-F16A5EBCB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061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14F46-2050-E276-FF23-38D3C1C00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3C2173-713E-9B42-A1CC-1FAB7EC38A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967ABD-647E-104D-B928-13DA0CE6D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7B0480-A3EC-C3CA-FFE7-E078DFBA7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CF76DD-A11C-52C9-F927-74CF56C48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8E92F6-3BB9-509D-F1C5-778D15ACA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19/01/2024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82B164-D2DC-9F05-6057-1947F0FB4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571363-7766-3949-CA0C-426242B7F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701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52985-84A2-F1EF-800D-A5231CD22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E24C45-92BD-61BD-F9CB-F145B5711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19/01/2024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9C30D1-5381-55F1-C2B0-51EDC5CD3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22C8D4-8D40-7258-F0B8-F95F7B59E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00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0B27D2-C7B6-2DEA-9701-30B08A9A4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19/01/2024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08DDC7-C68E-B1A0-5461-6F9D883AB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E0A88-BB67-3140-3D9A-533CEB4F1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232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7D3EC-B227-4688-FCF4-D2D00EF1E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425A0-5971-ACC3-A5E4-9CBEC90CC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519F4F-81C9-F11F-4AF9-FD7605FE3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D6DCD5-A22B-1301-D166-8D94FB7E3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19/01/2024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16BFCA-D4AF-2A34-AA78-878525F49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9773D3-0E5C-485F-C778-17A80DC62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613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4B1FC-9C77-49CA-BA57-AE1F34957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B2F360-05F9-1FBD-F92B-93DE5EF8E2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817116-36AE-8950-9DAF-B517579A87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D5444-114A-1A84-FBB9-B92595072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C0D16-2E62-420A-BF32-F2CAA846A668}" type="datetimeFigureOut">
              <a:rPr lang="en-GB" smtClean="0"/>
              <a:t>19/01/2024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8EABDD-8DBD-0827-86DC-D8A90C2F9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5B19F6-8628-F06A-8C4E-B3F0EF7B2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647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DFA8BB-9F56-5830-AEF6-64DA62B1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67F4B-33ED-CB71-18BF-7DA7494FFC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069B88-3B41-5D9C-A370-6A02B368F5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C0D16-2E62-420A-BF32-F2CAA846A668}" type="datetimeFigureOut">
              <a:rPr lang="en-GB" smtClean="0"/>
              <a:t>19/01/2024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14CED-7182-D6E9-84EB-05256F5EB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5343B-98FA-E64D-EEF1-AC668F425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B061B-0CD5-4850-9378-781957F75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07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7.gif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hyperlink" Target="https://www.youtube.com/watch?v=f_xnopMf3p8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s://mylungsmylife.org/topics/group-1/what-is-copd/chronic-bronchitis/" TargetMode="External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hyperlink" Target="https://youtu.be/uirINayrSJs?si=GStZDfGqoOxQJEpA" TargetMode="External"/><Relationship Id="rId4" Type="http://schemas.openxmlformats.org/officeDocument/2006/relationships/image" Target="../media/image28.jpeg"/><Relationship Id="rId9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10" Type="http://schemas.openxmlformats.org/officeDocument/2006/relationships/image" Target="../media/image47.svg"/><Relationship Id="rId4" Type="http://schemas.openxmlformats.org/officeDocument/2006/relationships/image" Target="../media/image41.svg"/><Relationship Id="rId9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7.png"/><Relationship Id="rId18" Type="http://schemas.openxmlformats.org/officeDocument/2006/relationships/image" Target="../media/image62.svg"/><Relationship Id="rId26" Type="http://schemas.openxmlformats.org/officeDocument/2006/relationships/image" Target="../media/image70.png"/><Relationship Id="rId3" Type="http://schemas.openxmlformats.org/officeDocument/2006/relationships/image" Target="../media/image49.png"/><Relationship Id="rId21" Type="http://schemas.openxmlformats.org/officeDocument/2006/relationships/image" Target="../media/image65.png"/><Relationship Id="rId34" Type="http://schemas.openxmlformats.org/officeDocument/2006/relationships/image" Target="../media/image78.png"/><Relationship Id="rId7" Type="http://schemas.openxmlformats.org/officeDocument/2006/relationships/image" Target="../media/image51.png"/><Relationship Id="rId12" Type="http://schemas.openxmlformats.org/officeDocument/2006/relationships/image" Target="../media/image56.svg"/><Relationship Id="rId17" Type="http://schemas.openxmlformats.org/officeDocument/2006/relationships/image" Target="../media/image61.png"/><Relationship Id="rId25" Type="http://schemas.openxmlformats.org/officeDocument/2006/relationships/image" Target="../media/image69.svg"/><Relationship Id="rId33" Type="http://schemas.openxmlformats.org/officeDocument/2006/relationships/image" Target="../media/image77.sv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60.svg"/><Relationship Id="rId20" Type="http://schemas.openxmlformats.org/officeDocument/2006/relationships/image" Target="../media/image64.svg"/><Relationship Id="rId29" Type="http://schemas.openxmlformats.org/officeDocument/2006/relationships/image" Target="../media/image7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11" Type="http://schemas.openxmlformats.org/officeDocument/2006/relationships/image" Target="../media/image55.png"/><Relationship Id="rId24" Type="http://schemas.openxmlformats.org/officeDocument/2006/relationships/image" Target="../media/image68.png"/><Relationship Id="rId32" Type="http://schemas.openxmlformats.org/officeDocument/2006/relationships/image" Target="../media/image76.png"/><Relationship Id="rId5" Type="http://schemas.openxmlformats.org/officeDocument/2006/relationships/image" Target="../media/image40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28" Type="http://schemas.openxmlformats.org/officeDocument/2006/relationships/image" Target="../media/image72.png"/><Relationship Id="rId10" Type="http://schemas.openxmlformats.org/officeDocument/2006/relationships/image" Target="../media/image54.svg"/><Relationship Id="rId19" Type="http://schemas.openxmlformats.org/officeDocument/2006/relationships/image" Target="../media/image63.png"/><Relationship Id="rId31" Type="http://schemas.openxmlformats.org/officeDocument/2006/relationships/image" Target="../media/image75.svg"/><Relationship Id="rId4" Type="http://schemas.openxmlformats.org/officeDocument/2006/relationships/image" Target="../media/image50.svg"/><Relationship Id="rId9" Type="http://schemas.openxmlformats.org/officeDocument/2006/relationships/image" Target="../media/image53.png"/><Relationship Id="rId14" Type="http://schemas.openxmlformats.org/officeDocument/2006/relationships/image" Target="../media/image58.svg"/><Relationship Id="rId22" Type="http://schemas.openxmlformats.org/officeDocument/2006/relationships/image" Target="../media/image66.svg"/><Relationship Id="rId27" Type="http://schemas.openxmlformats.org/officeDocument/2006/relationships/image" Target="../media/image71.svg"/><Relationship Id="rId30" Type="http://schemas.openxmlformats.org/officeDocument/2006/relationships/image" Target="../media/image74.png"/><Relationship Id="rId35" Type="http://schemas.openxmlformats.org/officeDocument/2006/relationships/image" Target="../media/image79.png"/><Relationship Id="rId8" Type="http://schemas.openxmlformats.org/officeDocument/2006/relationships/image" Target="../media/image52.sv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86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s://www.ted.com/talks/krishna_sudhir_how_do_cigarettes_affect_the_body?language=en" TargetMode="External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people running on a dirt path&#10;&#10;Description automatically generated">
            <a:extLst>
              <a:ext uri="{FF2B5EF4-FFF2-40B4-BE49-F238E27FC236}">
                <a16:creationId xmlns:a16="http://schemas.microsoft.com/office/drawing/2014/main" id="{6C69F58A-E8F8-8E3F-8640-9C837A245E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406A9F73-D157-F588-06EF-720B6F9A371F}"/>
              </a:ext>
            </a:extLst>
          </p:cNvPr>
          <p:cNvSpPr txBox="1">
            <a:spLocks/>
          </p:cNvSpPr>
          <p:nvPr/>
        </p:nvSpPr>
        <p:spPr>
          <a:xfrm>
            <a:off x="-1" y="4659086"/>
            <a:ext cx="12192000" cy="2198914"/>
          </a:xfrm>
          <a:prstGeom prst="rect">
            <a:avLst/>
          </a:prstGeom>
          <a:solidFill>
            <a:srgbClr val="FFFFFF">
              <a:alpha val="61176"/>
            </a:srgbClr>
          </a:solidFill>
          <a:ln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070845-F6E2-B684-66DC-0E2FE52418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629" y="2905353"/>
            <a:ext cx="10156371" cy="1501500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</a:rPr>
              <a:t>Smoking and vaping</a:t>
            </a:r>
            <a:endParaRPr lang="en-GB" sz="8000" b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6C7CFE-3AD1-1D90-BA8F-E1654AE26A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4752197" cy="621618"/>
          </a:xfrm>
          <a:noFill/>
        </p:spPr>
        <p:txBody>
          <a:bodyPr anchor="ctr" anchorCtr="0">
            <a:normAutofit fontScale="92500"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Age 11-14 (UK Key Stage 3)</a:t>
            </a:r>
          </a:p>
        </p:txBody>
      </p:sp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B89EF8CF-0D65-9C5D-1B21-9A476B0681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6077" y="4827814"/>
            <a:ext cx="9299844" cy="1861458"/>
          </a:xfrm>
          <a:prstGeom prst="rect">
            <a:avLst/>
          </a:prstGeom>
        </p:spPr>
      </p:pic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A021FED7-CA0A-1369-ED2A-9E3BA49D1F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0312" y="6139543"/>
            <a:ext cx="977296" cy="54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199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moking a cigarette&#10;&#10;Description automatically generated">
            <a:extLst>
              <a:ext uri="{FF2B5EF4-FFF2-40B4-BE49-F238E27FC236}">
                <a16:creationId xmlns:a16="http://schemas.microsoft.com/office/drawing/2014/main" id="{B3EBBB5C-57C9-4FCF-340E-2E38BED94AC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" y="0"/>
            <a:ext cx="12191719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B708851-9E52-32AF-A63E-1A519689223C}"/>
              </a:ext>
            </a:extLst>
          </p:cNvPr>
          <p:cNvSpPr/>
          <p:nvPr/>
        </p:nvSpPr>
        <p:spPr>
          <a:xfrm>
            <a:off x="6648002" y="3723650"/>
            <a:ext cx="5173884" cy="2840436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accent1"/>
                </a:solidFill>
              </a:rPr>
              <a:t>How smoking affects the lungs</a:t>
            </a:r>
          </a:p>
        </p:txBody>
      </p:sp>
    </p:spTree>
    <p:extLst>
      <p:ext uri="{BB962C8B-B14F-4D97-AF65-F5344CB8AC3E}">
        <p14:creationId xmlns:p14="http://schemas.microsoft.com/office/powerpoint/2010/main" val="656595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5FE581F-8D56-FD36-DD4C-90D447DA6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903" y="1618501"/>
            <a:ext cx="7527561" cy="516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4416EC5-4164-A020-C104-7E95477DA6BF}"/>
              </a:ext>
            </a:extLst>
          </p:cNvPr>
          <p:cNvGrpSpPr/>
          <p:nvPr/>
        </p:nvGrpSpPr>
        <p:grpSpPr>
          <a:xfrm>
            <a:off x="8363019" y="4284134"/>
            <a:ext cx="3814993" cy="2573866"/>
            <a:chOff x="8381999" y="3984978"/>
            <a:chExt cx="3814993" cy="257386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A30912A-3F6E-ED8E-656F-A16D647A14D3}"/>
                </a:ext>
              </a:extLst>
            </p:cNvPr>
            <p:cNvSpPr/>
            <p:nvPr/>
          </p:nvSpPr>
          <p:spPr>
            <a:xfrm>
              <a:off x="8381999" y="3984978"/>
              <a:ext cx="3814993" cy="257386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28FB2D6-6175-E1A0-6A95-58DEB6018D18}"/>
                </a:ext>
              </a:extLst>
            </p:cNvPr>
            <p:cNvSpPr/>
            <p:nvPr/>
          </p:nvSpPr>
          <p:spPr>
            <a:xfrm>
              <a:off x="8647534" y="4910023"/>
              <a:ext cx="3283922" cy="16488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chemeClr val="accent1"/>
                  </a:solidFill>
                </a:rPr>
                <a:t>Watch an animation of how the lungs work</a:t>
              </a:r>
              <a:r>
                <a:rPr lang="en-US" sz="2400" dirty="0">
                  <a:hlinkClick r:id="rId4"/>
                </a:rPr>
                <a:t> </a:t>
              </a:r>
              <a:r>
                <a:rPr lang="en-US" sz="1600" dirty="0">
                  <a:hlinkClick r:id="rId4"/>
                </a:rPr>
                <a:t>https://www.youtube.com/watch?v=f_xnopMf3p8</a:t>
              </a:r>
              <a:r>
                <a:rPr lang="en-US" sz="1600" dirty="0"/>
                <a:t>  </a:t>
              </a:r>
              <a:endParaRPr lang="en-GB" sz="2400" b="1" dirty="0">
                <a:solidFill>
                  <a:schemeClr val="accent1"/>
                </a:solidFill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9962BB8-66D8-2970-C212-A5CBB2836A1F}"/>
                </a:ext>
              </a:extLst>
            </p:cNvPr>
            <p:cNvGrpSpPr/>
            <p:nvPr/>
          </p:nvGrpSpPr>
          <p:grpSpPr>
            <a:xfrm>
              <a:off x="9508877" y="4148536"/>
              <a:ext cx="1403192" cy="680400"/>
              <a:chOff x="4272999" y="6085537"/>
              <a:chExt cx="1403192" cy="680400"/>
            </a:xfrm>
          </p:grpSpPr>
          <p:pic>
            <p:nvPicPr>
              <p:cNvPr id="9" name="Graphic 8" descr="Play with solid fill">
                <a:extLst>
                  <a:ext uri="{FF2B5EF4-FFF2-40B4-BE49-F238E27FC236}">
                    <a16:creationId xmlns:a16="http://schemas.microsoft.com/office/drawing/2014/main" id="{12982345-3B05-2676-F61E-AFED3712CF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272999" y="6085537"/>
                <a:ext cx="841206" cy="680400"/>
              </a:xfrm>
              <a:prstGeom prst="rect">
                <a:avLst/>
              </a:prstGeom>
            </p:spPr>
          </p:pic>
          <p:pic>
            <p:nvPicPr>
              <p:cNvPr id="10" name="Graphic 9" descr="Pause with solid fill">
                <a:extLst>
                  <a:ext uri="{FF2B5EF4-FFF2-40B4-BE49-F238E27FC236}">
                    <a16:creationId xmlns:a16="http://schemas.microsoft.com/office/drawing/2014/main" id="{3DBE73C1-F696-9944-8C3C-B46B50F3EC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834985" y="6085537"/>
                <a:ext cx="841206" cy="680400"/>
              </a:xfrm>
              <a:prstGeom prst="rect">
                <a:avLst/>
              </a:prstGeom>
            </p:spPr>
          </p:pic>
        </p:grp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40DC1A95-4643-C0C2-B08B-FCC2095A799A}"/>
              </a:ext>
            </a:extLst>
          </p:cNvPr>
          <p:cNvSpPr/>
          <p:nvPr/>
        </p:nvSpPr>
        <p:spPr>
          <a:xfrm>
            <a:off x="0" y="0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51D83A2-96AA-D973-9D3F-37D1FB59A539}"/>
              </a:ext>
            </a:extLst>
          </p:cNvPr>
          <p:cNvSpPr txBox="1">
            <a:spLocks/>
          </p:cNvSpPr>
          <p:nvPr/>
        </p:nvSpPr>
        <p:spPr>
          <a:xfrm>
            <a:off x="-13988" y="146469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How the lungs work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074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ronchitis_longsection_ANIM">
            <a:hlinkClick r:id="rId3"/>
            <a:extLst>
              <a:ext uri="{FF2B5EF4-FFF2-40B4-BE49-F238E27FC236}">
                <a16:creationId xmlns:a16="http://schemas.microsoft.com/office/drawing/2014/main" id="{043BA11D-286D-9234-E397-0A701F130B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48439" y="1733706"/>
            <a:ext cx="6851577" cy="413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0DC1A95-4643-C0C2-B08B-FCC2095A799A}"/>
              </a:ext>
            </a:extLst>
          </p:cNvPr>
          <p:cNvSpPr/>
          <p:nvPr/>
        </p:nvSpPr>
        <p:spPr>
          <a:xfrm>
            <a:off x="0" y="0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51D83A2-96AA-D973-9D3F-37D1FB59A539}"/>
              </a:ext>
            </a:extLst>
          </p:cNvPr>
          <p:cNvSpPr txBox="1">
            <a:spLocks/>
          </p:cNvSpPr>
          <p:nvPr/>
        </p:nvSpPr>
        <p:spPr>
          <a:xfrm>
            <a:off x="-13988" y="146469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How smoking affects the lungs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C2B484-1D54-F2CE-4FEA-4C97D47430B3}"/>
              </a:ext>
            </a:extLst>
          </p:cNvPr>
          <p:cNvSpPr/>
          <p:nvPr/>
        </p:nvSpPr>
        <p:spPr>
          <a:xfrm>
            <a:off x="9521788" y="1688235"/>
            <a:ext cx="2373085" cy="483230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Smokers’ Lungs</a:t>
            </a:r>
          </a:p>
          <a:p>
            <a:pPr algn="ctr"/>
            <a:endParaRPr lang="en-US" dirty="0">
              <a:solidFill>
                <a:schemeClr val="accent1"/>
              </a:solidFill>
            </a:endParaRP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Tar and smoke damages the cilia</a:t>
            </a: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Mucus builds up</a:t>
            </a: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The airways narrow</a:t>
            </a: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It’s harder to breath</a:t>
            </a: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Cough more to clear mucus</a:t>
            </a: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More likely to get colds, flu and chest infections</a:t>
            </a:r>
          </a:p>
          <a:p>
            <a:pPr algn="ctr"/>
            <a:endParaRPr lang="en-US" dirty="0">
              <a:solidFill>
                <a:schemeClr val="accent1"/>
              </a:solidFill>
            </a:endParaRPr>
          </a:p>
          <a:p>
            <a:pPr algn="ctr"/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FA1A40C-175A-3905-7BD1-FB9F06CFB6BE}"/>
              </a:ext>
            </a:extLst>
          </p:cNvPr>
          <p:cNvSpPr/>
          <p:nvPr/>
        </p:nvSpPr>
        <p:spPr>
          <a:xfrm>
            <a:off x="210040" y="1688235"/>
            <a:ext cx="2373085" cy="483230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000" b="1" dirty="0">
                <a:solidFill>
                  <a:schemeClr val="accent1"/>
                </a:solidFill>
              </a:rPr>
              <a:t>Healthy Lungs</a:t>
            </a:r>
          </a:p>
          <a:p>
            <a:pPr algn="ctr"/>
            <a:endParaRPr lang="en-US" dirty="0">
              <a:solidFill>
                <a:schemeClr val="accent1"/>
              </a:solidFill>
            </a:endParaRP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Goblet cells make mucus which traps dirt and pathogens</a:t>
            </a: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Tiny hair-like cilia sweep mucus out of the lungs</a:t>
            </a: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The airways are open and relaxed</a:t>
            </a:r>
          </a:p>
          <a:p>
            <a:pPr indent="-144000" algn="ctr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Most viruses and bacteria are trapped and cleared so fewer infections</a:t>
            </a:r>
          </a:p>
          <a:p>
            <a:pPr algn="ctr"/>
            <a:endParaRPr lang="en-GB" dirty="0">
              <a:solidFill>
                <a:schemeClr val="accent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0C77C90-A294-2884-3F95-B3F4E48010DB}"/>
              </a:ext>
            </a:extLst>
          </p:cNvPr>
          <p:cNvGrpSpPr/>
          <p:nvPr/>
        </p:nvGrpSpPr>
        <p:grpSpPr>
          <a:xfrm>
            <a:off x="2648439" y="5952580"/>
            <a:ext cx="6851577" cy="826870"/>
            <a:chOff x="2626668" y="6020244"/>
            <a:chExt cx="6851577" cy="82687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61375DF-C063-775E-2D60-2225BA816DDC}"/>
                </a:ext>
              </a:extLst>
            </p:cNvPr>
            <p:cNvSpPr/>
            <p:nvPr/>
          </p:nvSpPr>
          <p:spPr>
            <a:xfrm>
              <a:off x="2626668" y="6020244"/>
              <a:ext cx="6851577" cy="82686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5435BC9-D661-041C-B2DE-EFDD8FB24B6E}"/>
                </a:ext>
              </a:extLst>
            </p:cNvPr>
            <p:cNvSpPr/>
            <p:nvPr/>
          </p:nvSpPr>
          <p:spPr>
            <a:xfrm>
              <a:off x="3925464" y="6020245"/>
              <a:ext cx="5552781" cy="82686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chemeClr val="accent1"/>
                  </a:solidFill>
                </a:rPr>
                <a:t>Watch a demo using real lungs </a:t>
              </a:r>
              <a:r>
                <a:rPr lang="en-US" sz="1600" dirty="0">
                  <a:hlinkClick r:id="rId5"/>
                </a:rPr>
                <a:t>https://youtu.be/uirINayrSJs?si=GStZDfGqoOxQJEpA</a:t>
              </a:r>
              <a:r>
                <a:rPr lang="en-US" sz="1600" dirty="0"/>
                <a:t>  </a:t>
              </a:r>
              <a:endParaRPr lang="en-GB" sz="2400" b="1" dirty="0">
                <a:solidFill>
                  <a:schemeClr val="accent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2C457C6-6487-61AA-8A0C-2D37E189E671}"/>
                </a:ext>
              </a:extLst>
            </p:cNvPr>
            <p:cNvGrpSpPr/>
            <p:nvPr/>
          </p:nvGrpSpPr>
          <p:grpSpPr>
            <a:xfrm>
              <a:off x="2626668" y="6120824"/>
              <a:ext cx="1403192" cy="680400"/>
              <a:chOff x="4272999" y="6085537"/>
              <a:chExt cx="1403192" cy="680400"/>
            </a:xfrm>
          </p:grpSpPr>
          <p:pic>
            <p:nvPicPr>
              <p:cNvPr id="13" name="Graphic 12" descr="Play with solid fill">
                <a:extLst>
                  <a:ext uri="{FF2B5EF4-FFF2-40B4-BE49-F238E27FC236}">
                    <a16:creationId xmlns:a16="http://schemas.microsoft.com/office/drawing/2014/main" id="{F20A56EB-252E-F9D6-C04A-AC015D0D22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272999" y="6085537"/>
                <a:ext cx="841206" cy="680400"/>
              </a:xfrm>
              <a:prstGeom prst="rect">
                <a:avLst/>
              </a:prstGeom>
            </p:spPr>
          </p:pic>
          <p:pic>
            <p:nvPicPr>
              <p:cNvPr id="14" name="Graphic 13" descr="Pause with solid fill">
                <a:extLst>
                  <a:ext uri="{FF2B5EF4-FFF2-40B4-BE49-F238E27FC236}">
                    <a16:creationId xmlns:a16="http://schemas.microsoft.com/office/drawing/2014/main" id="{55C9F8B5-ADC7-00B2-A719-DE5AAEE06F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4834985" y="6085537"/>
                <a:ext cx="841206" cy="6804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8729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6470"/>
            <a:ext cx="121920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Asthma and COPD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345" y="1752439"/>
            <a:ext cx="5396398" cy="3744847"/>
          </a:xfrm>
        </p:spPr>
        <p:txBody>
          <a:bodyPr>
            <a:normAutofit/>
          </a:bodyPr>
          <a:lstStyle/>
          <a:p>
            <a:r>
              <a:rPr lang="en-US" dirty="0"/>
              <a:t>Asthma and COPD are lung conditions that can make it hard to breathe</a:t>
            </a:r>
          </a:p>
          <a:p>
            <a:r>
              <a:rPr lang="en-US" dirty="0"/>
              <a:t>Asthma is often inherited (genetic) but smoking makes it worse</a:t>
            </a:r>
          </a:p>
          <a:p>
            <a:r>
              <a:rPr lang="en-US" dirty="0"/>
              <a:t>COPD is almost always caused by smoking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833B51-80D5-3D61-88F1-2361851EC6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779" y="1752439"/>
            <a:ext cx="5138848" cy="3429132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BC0A4D9A-C2A2-4140-BA33-E7AD1A8E4669}"/>
              </a:ext>
            </a:extLst>
          </p:cNvPr>
          <p:cNvSpPr/>
          <p:nvPr/>
        </p:nvSpPr>
        <p:spPr>
          <a:xfrm>
            <a:off x="2962512" y="5181571"/>
            <a:ext cx="4547036" cy="1431987"/>
          </a:xfrm>
          <a:prstGeom prst="wedgeRoundRectCallout">
            <a:avLst>
              <a:gd name="adj1" fmla="val 35187"/>
              <a:gd name="adj2" fmla="val -96378"/>
              <a:gd name="adj3" fmla="val 16667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1"/>
                </a:solidFill>
              </a:rPr>
              <a:t>Do you or anyone you know have asthma or COPD?</a:t>
            </a:r>
          </a:p>
        </p:txBody>
      </p:sp>
    </p:spTree>
    <p:extLst>
      <p:ext uri="{BB962C8B-B14F-4D97-AF65-F5344CB8AC3E}">
        <p14:creationId xmlns:p14="http://schemas.microsoft.com/office/powerpoint/2010/main" val="147762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190" y="1926503"/>
            <a:ext cx="11207620" cy="6020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Try breathing through a straw to see what it feels like to have COPD</a:t>
            </a:r>
          </a:p>
          <a:p>
            <a:endParaRPr lang="en-GB" dirty="0"/>
          </a:p>
        </p:txBody>
      </p:sp>
      <p:sp>
        <p:nvSpPr>
          <p:cNvPr id="4" name="Circle: Hollow 3">
            <a:extLst>
              <a:ext uri="{FF2B5EF4-FFF2-40B4-BE49-F238E27FC236}">
                <a16:creationId xmlns:a16="http://schemas.microsoft.com/office/drawing/2014/main" id="{719E4498-1667-35FD-3505-A53F2095DFB3}"/>
              </a:ext>
            </a:extLst>
          </p:cNvPr>
          <p:cNvSpPr/>
          <p:nvPr/>
        </p:nvSpPr>
        <p:spPr>
          <a:xfrm>
            <a:off x="2786355" y="3921059"/>
            <a:ext cx="2528596" cy="2528596"/>
          </a:xfrm>
          <a:prstGeom prst="donut">
            <a:avLst/>
          </a:prstGeom>
          <a:solidFill>
            <a:srgbClr val="FFCCCC"/>
          </a:solidFill>
          <a:ln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Circle: Hollow 4">
            <a:extLst>
              <a:ext uri="{FF2B5EF4-FFF2-40B4-BE49-F238E27FC236}">
                <a16:creationId xmlns:a16="http://schemas.microsoft.com/office/drawing/2014/main" id="{828F927B-267A-2DAE-782A-DEDA64DC8DB5}"/>
              </a:ext>
            </a:extLst>
          </p:cNvPr>
          <p:cNvSpPr/>
          <p:nvPr/>
        </p:nvSpPr>
        <p:spPr>
          <a:xfrm>
            <a:off x="5776435" y="3906578"/>
            <a:ext cx="2528596" cy="2528596"/>
          </a:xfrm>
          <a:prstGeom prst="donut">
            <a:avLst>
              <a:gd name="adj" fmla="val 36624"/>
            </a:avLst>
          </a:prstGeom>
          <a:solidFill>
            <a:srgbClr val="FF7C80"/>
          </a:solidFill>
          <a:ln>
            <a:solidFill>
              <a:srgbClr val="FF7C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97643D-BA36-049F-CDA4-2C1BC6B892F1}"/>
              </a:ext>
            </a:extLst>
          </p:cNvPr>
          <p:cNvSpPr txBox="1"/>
          <p:nvPr/>
        </p:nvSpPr>
        <p:spPr>
          <a:xfrm>
            <a:off x="690466" y="2927665"/>
            <a:ext cx="2212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Healthy airways are relaxed and open so air can flow easily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DA0585-C4B6-6EE5-0500-10B44DB98D06}"/>
              </a:ext>
            </a:extLst>
          </p:cNvPr>
          <p:cNvSpPr txBox="1"/>
          <p:nvPr/>
        </p:nvSpPr>
        <p:spPr>
          <a:xfrm>
            <a:off x="8296858" y="2977843"/>
            <a:ext cx="33947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3"/>
                </a:solidFill>
              </a:rPr>
              <a:t>With COPD the airways get swollen, making it hard to breathe</a:t>
            </a:r>
          </a:p>
          <a:p>
            <a:pPr algn="ctr"/>
            <a:endParaRPr lang="en-US" b="1" dirty="0">
              <a:solidFill>
                <a:schemeClr val="accent3"/>
              </a:solidFill>
            </a:endParaRPr>
          </a:p>
          <a:p>
            <a:pPr algn="ctr"/>
            <a:r>
              <a:rPr lang="en-US" b="1" dirty="0">
                <a:solidFill>
                  <a:schemeClr val="accent3"/>
                </a:solidFill>
              </a:rPr>
              <a:t>Smoking causes this</a:t>
            </a:r>
            <a:endParaRPr lang="en-GB" b="1" dirty="0">
              <a:solidFill>
                <a:schemeClr val="accent3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92F4409-EA4A-5709-0152-1E525E96AC7E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1796540" y="4127994"/>
            <a:ext cx="2318260" cy="1104848"/>
          </a:xfrm>
          <a:prstGeom prst="straightConnector1">
            <a:avLst/>
          </a:prstGeom>
          <a:ln w="762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20DAA54-5EA5-C3B6-642A-302095C7EBE9}"/>
              </a:ext>
            </a:extLst>
          </p:cNvPr>
          <p:cNvCxnSpPr>
            <a:cxnSpLocks/>
            <a:stCxn id="7" idx="2"/>
          </p:cNvCxnSpPr>
          <p:nvPr/>
        </p:nvCxnSpPr>
        <p:spPr>
          <a:xfrm flipH="1">
            <a:off x="6988621" y="4455171"/>
            <a:ext cx="3005627" cy="777671"/>
          </a:xfrm>
          <a:prstGeom prst="straightConnector1">
            <a:avLst/>
          </a:prstGeom>
          <a:ln w="762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C71D1C7-9810-7C87-742C-A8572585FF0D}"/>
              </a:ext>
            </a:extLst>
          </p:cNvPr>
          <p:cNvSpPr/>
          <p:nvPr/>
        </p:nvSpPr>
        <p:spPr>
          <a:xfrm>
            <a:off x="0" y="5224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1DA5DC1-BCB8-2C4C-C8DA-CC42EBD9450A}"/>
              </a:ext>
            </a:extLst>
          </p:cNvPr>
          <p:cNvSpPr txBox="1">
            <a:spLocks/>
          </p:cNvSpPr>
          <p:nvPr/>
        </p:nvSpPr>
        <p:spPr>
          <a:xfrm>
            <a:off x="979714" y="116890"/>
            <a:ext cx="101689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Why COPD makes it hard to breathe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38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6470"/>
            <a:ext cx="121920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Lung Cancer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345" y="1752439"/>
            <a:ext cx="5396398" cy="495909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Cancer is a disease where abnormal cells grow uncontrollably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Smokers are 25 times more likely to get lung cancer than a non-smoker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Smoking also increases the risk of developing many other kinds of cancer</a:t>
            </a:r>
          </a:p>
        </p:txBody>
      </p:sp>
      <p:pic>
        <p:nvPicPr>
          <p:cNvPr id="5" name="Picture 2" descr="Smoking can cause cancer almost anywhere in your body: Mouth and throat (oral cavity and pharynx); Esophagus, voice box (larynx); Lung, bronchus, and trachea; Acute myeloid leukemia; Liver; Kidney and renal pelvis; Stomach; Uterine cervix; Pancreas; Urinary bladder; Colon and rectum">
            <a:extLst>
              <a:ext uri="{FF2B5EF4-FFF2-40B4-BE49-F238E27FC236}">
                <a16:creationId xmlns:a16="http://schemas.microsoft.com/office/drawing/2014/main" id="{DFD2BC6C-AF50-8E08-46AF-3314F87656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5602" y="1461601"/>
            <a:ext cx="5396398" cy="539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13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le of cigarettes on a surface&#10;&#10;Description automatically generated">
            <a:extLst>
              <a:ext uri="{FF2B5EF4-FFF2-40B4-BE49-F238E27FC236}">
                <a16:creationId xmlns:a16="http://schemas.microsoft.com/office/drawing/2014/main" id="{640116B1-259F-1BA7-0F39-B8214D5EF5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B708851-9E52-32AF-A63E-1A519689223C}"/>
              </a:ext>
            </a:extLst>
          </p:cNvPr>
          <p:cNvSpPr/>
          <p:nvPr/>
        </p:nvSpPr>
        <p:spPr>
          <a:xfrm>
            <a:off x="475802" y="327307"/>
            <a:ext cx="5173884" cy="2840436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The risks of smoking</a:t>
            </a:r>
          </a:p>
        </p:txBody>
      </p:sp>
    </p:spTree>
    <p:extLst>
      <p:ext uri="{BB962C8B-B14F-4D97-AF65-F5344CB8AC3E}">
        <p14:creationId xmlns:p14="http://schemas.microsoft.com/office/powerpoint/2010/main" val="25224427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56B9D8-B0C8-82B5-23E8-D2589D39B0D4}"/>
              </a:ext>
            </a:extLst>
          </p:cNvPr>
          <p:cNvSpPr txBox="1"/>
          <p:nvPr/>
        </p:nvSpPr>
        <p:spPr>
          <a:xfrm>
            <a:off x="1887894" y="261258"/>
            <a:ext cx="84162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Understanding risk</a:t>
            </a:r>
            <a:endParaRPr lang="en-GB" sz="6600" dirty="0">
              <a:solidFill>
                <a:schemeClr val="bg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F6B52A3-D0F2-E0E8-D8B0-C7E20BF0C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1" y="1881955"/>
            <a:ext cx="10515600" cy="63643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Risk = how likely something is to happen x how bad it could be</a:t>
            </a:r>
          </a:p>
          <a:p>
            <a:endParaRPr lang="en-GB" dirty="0"/>
          </a:p>
        </p:txBody>
      </p:sp>
      <p:graphicFrame>
        <p:nvGraphicFramePr>
          <p:cNvPr id="13" name="Table 15">
            <a:extLst>
              <a:ext uri="{FF2B5EF4-FFF2-40B4-BE49-F238E27FC236}">
                <a16:creationId xmlns:a16="http://schemas.microsoft.com/office/drawing/2014/main" id="{56DAD039-7A12-DA14-DD53-6E6F829050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833310"/>
              </p:ext>
            </p:extLst>
          </p:nvPr>
        </p:nvGraphicFramePr>
        <p:xfrm>
          <a:off x="669472" y="2637084"/>
          <a:ext cx="10722429" cy="347283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111354">
                  <a:extLst>
                    <a:ext uri="{9D8B030D-6E8A-4147-A177-3AD203B41FA5}">
                      <a16:colId xmlns:a16="http://schemas.microsoft.com/office/drawing/2014/main" val="545953278"/>
                    </a:ext>
                  </a:extLst>
                </a:gridCol>
                <a:gridCol w="2177617">
                  <a:extLst>
                    <a:ext uri="{9D8B030D-6E8A-4147-A177-3AD203B41FA5}">
                      <a16:colId xmlns:a16="http://schemas.microsoft.com/office/drawing/2014/main" val="2767461329"/>
                    </a:ext>
                  </a:extLst>
                </a:gridCol>
                <a:gridCol w="2144486">
                  <a:extLst>
                    <a:ext uri="{9D8B030D-6E8A-4147-A177-3AD203B41FA5}">
                      <a16:colId xmlns:a16="http://schemas.microsoft.com/office/drawing/2014/main" val="4196552245"/>
                    </a:ext>
                  </a:extLst>
                </a:gridCol>
                <a:gridCol w="2144486">
                  <a:extLst>
                    <a:ext uri="{9D8B030D-6E8A-4147-A177-3AD203B41FA5}">
                      <a16:colId xmlns:a16="http://schemas.microsoft.com/office/drawing/2014/main" val="480545169"/>
                    </a:ext>
                  </a:extLst>
                </a:gridCol>
                <a:gridCol w="2144486">
                  <a:extLst>
                    <a:ext uri="{9D8B030D-6E8A-4147-A177-3AD203B41FA5}">
                      <a16:colId xmlns:a16="http://schemas.microsoft.com/office/drawing/2014/main" val="138658335"/>
                    </a:ext>
                  </a:extLst>
                </a:gridCol>
              </a:tblGrid>
              <a:tr h="1465541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Dying in a plane crash</a:t>
                      </a:r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Being in a car accident</a:t>
                      </a:r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Rolling two sixes</a:t>
                      </a:r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Catching a cold</a:t>
                      </a:r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0133236"/>
                  </a:ext>
                </a:extLst>
              </a:tr>
              <a:tr h="826533">
                <a:tc>
                  <a:txBody>
                    <a:bodyPr/>
                    <a:lstStyle/>
                    <a:p>
                      <a:r>
                        <a:rPr lang="en-US" dirty="0"/>
                        <a:t>How likely is an accident?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Very unlikely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Moderately likely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Moderately likely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Very likely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4975356"/>
                  </a:ext>
                </a:extLst>
              </a:tr>
              <a:tr h="1180761">
                <a:tc>
                  <a:txBody>
                    <a:bodyPr/>
                    <a:lstStyle/>
                    <a:p>
                      <a:r>
                        <a:rPr lang="en-US" dirty="0"/>
                        <a:t>If it happened how bad would it probably be?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Very serious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Quite serious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Not serious at all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Not usually serious</a:t>
                      </a:r>
                      <a:endParaRPr lang="en-GB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2487604"/>
                  </a:ext>
                </a:extLst>
              </a:tr>
            </a:tbl>
          </a:graphicData>
        </a:graphic>
      </p:graphicFrame>
      <p:pic>
        <p:nvPicPr>
          <p:cNvPr id="24" name="Graphic 23" descr="Aeroplane with solid fill">
            <a:extLst>
              <a:ext uri="{FF2B5EF4-FFF2-40B4-BE49-F238E27FC236}">
                <a16:creationId xmlns:a16="http://schemas.microsoft.com/office/drawing/2014/main" id="{55D3FF70-CD23-F833-7AE9-12F8C0A07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3595005" y="3429000"/>
            <a:ext cx="617766" cy="617766"/>
          </a:xfrm>
          <a:prstGeom prst="rect">
            <a:avLst/>
          </a:prstGeom>
        </p:spPr>
      </p:pic>
      <p:pic>
        <p:nvPicPr>
          <p:cNvPr id="25" name="Graphic 24" descr="Car with solid fill">
            <a:extLst>
              <a:ext uri="{FF2B5EF4-FFF2-40B4-BE49-F238E27FC236}">
                <a16:creationId xmlns:a16="http://schemas.microsoft.com/office/drawing/2014/main" id="{1F7AEDC6-B6C9-3659-47DE-5DB5684F02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73486" y="3280683"/>
            <a:ext cx="914400" cy="914400"/>
          </a:xfrm>
          <a:prstGeom prst="rect">
            <a:avLst/>
          </a:prstGeom>
        </p:spPr>
      </p:pic>
      <p:pic>
        <p:nvPicPr>
          <p:cNvPr id="26" name="Graphic 25" descr="Dice with solid fill">
            <a:extLst>
              <a:ext uri="{FF2B5EF4-FFF2-40B4-BE49-F238E27FC236}">
                <a16:creationId xmlns:a16="http://schemas.microsoft.com/office/drawing/2014/main" id="{27DED54A-E726-EBF9-A87E-697F45CC6C9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48601" y="3280683"/>
            <a:ext cx="696685" cy="696685"/>
          </a:xfrm>
          <a:prstGeom prst="rect">
            <a:avLst/>
          </a:prstGeom>
        </p:spPr>
      </p:pic>
      <p:pic>
        <p:nvPicPr>
          <p:cNvPr id="27" name="Graphic 26" descr="Germ with solid fill">
            <a:extLst>
              <a:ext uri="{FF2B5EF4-FFF2-40B4-BE49-F238E27FC236}">
                <a16:creationId xmlns:a16="http://schemas.microsoft.com/office/drawing/2014/main" id="{22D1B4EB-FA7B-3E49-617E-2C06594E9E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971700" y="3280683"/>
            <a:ext cx="664811" cy="66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34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E0CA90F-9D21-90CD-D1A3-5F5204794ABB}"/>
              </a:ext>
            </a:extLst>
          </p:cNvPr>
          <p:cNvSpPr/>
          <p:nvPr/>
        </p:nvSpPr>
        <p:spPr>
          <a:xfrm>
            <a:off x="1807027" y="457187"/>
            <a:ext cx="9628409" cy="5627914"/>
          </a:xfrm>
          <a:prstGeom prst="rect">
            <a:avLst/>
          </a:prstGeom>
          <a:gradFill flip="none" rotWithShape="1">
            <a:gsLst>
              <a:gs pos="0">
                <a:srgbClr val="00B050">
                  <a:lumMod val="88000"/>
                  <a:lumOff val="12000"/>
                </a:srgbClr>
              </a:gs>
              <a:gs pos="48000">
                <a:srgbClr val="FFC000"/>
              </a:gs>
              <a:gs pos="100000">
                <a:srgbClr val="FF000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D8C5AEE-A3A7-D637-11B9-FD245B7A280A}"/>
              </a:ext>
            </a:extLst>
          </p:cNvPr>
          <p:cNvGrpSpPr/>
          <p:nvPr/>
        </p:nvGrpSpPr>
        <p:grpSpPr>
          <a:xfrm>
            <a:off x="338577" y="690455"/>
            <a:ext cx="11096866" cy="5882753"/>
            <a:chOff x="338577" y="690455"/>
            <a:chExt cx="11096866" cy="5882753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2CE7770-2344-7D8D-6A82-22DB15DDDD30}"/>
                </a:ext>
              </a:extLst>
            </p:cNvPr>
            <p:cNvCxnSpPr/>
            <p:nvPr/>
          </p:nvCxnSpPr>
          <p:spPr>
            <a:xfrm>
              <a:off x="1807028" y="690455"/>
              <a:ext cx="0" cy="5627914"/>
            </a:xfrm>
            <a:prstGeom prst="straightConnector1">
              <a:avLst/>
            </a:prstGeom>
            <a:ln w="5715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3B42110C-37B6-E46C-0B19-8A6FCBEF3D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46210" y="6085114"/>
              <a:ext cx="9731390" cy="0"/>
            </a:xfrm>
            <a:prstGeom prst="straightConnector1">
              <a:avLst/>
            </a:prstGeom>
            <a:ln w="5715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63F5E1-4000-F27A-5D35-1D5957550960}"/>
                </a:ext>
              </a:extLst>
            </p:cNvPr>
            <p:cNvSpPr txBox="1"/>
            <p:nvPr/>
          </p:nvSpPr>
          <p:spPr>
            <a:xfrm>
              <a:off x="1928138" y="6193594"/>
              <a:ext cx="1687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1"/>
                  </a:solidFill>
                </a:rPr>
                <a:t>Very unlikely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0F5B7A8-5B9B-766C-9E2B-27EED460B9C7}"/>
                </a:ext>
              </a:extLst>
            </p:cNvPr>
            <p:cNvSpPr txBox="1"/>
            <p:nvPr/>
          </p:nvSpPr>
          <p:spPr>
            <a:xfrm>
              <a:off x="9748159" y="6203876"/>
              <a:ext cx="1687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1"/>
                  </a:solidFill>
                </a:rPr>
                <a:t>Very likely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6E80EF1-590D-1739-6959-A33CCA2D2D44}"/>
                </a:ext>
              </a:extLst>
            </p:cNvPr>
            <p:cNvSpPr txBox="1"/>
            <p:nvPr/>
          </p:nvSpPr>
          <p:spPr>
            <a:xfrm>
              <a:off x="382924" y="5544895"/>
              <a:ext cx="13603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</a:rPr>
                <a:t>Not serious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8B94EC-4535-25ED-AD78-26FEA9FEF7D9}"/>
                </a:ext>
              </a:extLst>
            </p:cNvPr>
            <p:cNvSpPr txBox="1"/>
            <p:nvPr/>
          </p:nvSpPr>
          <p:spPr>
            <a:xfrm>
              <a:off x="338577" y="690455"/>
              <a:ext cx="12076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</a:rPr>
                <a:t>Very serious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</p:grpSp>
      <p:pic>
        <p:nvPicPr>
          <p:cNvPr id="22" name="Graphic 21" descr="Germ with solid fill">
            <a:extLst>
              <a:ext uri="{FF2B5EF4-FFF2-40B4-BE49-F238E27FC236}">
                <a16:creationId xmlns:a16="http://schemas.microsoft.com/office/drawing/2014/main" id="{D617CEFC-ADC9-6127-10FF-DFBFD22D76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62345" y="5301542"/>
            <a:ext cx="664811" cy="664811"/>
          </a:xfrm>
          <a:prstGeom prst="rect">
            <a:avLst/>
          </a:prstGeom>
        </p:spPr>
      </p:pic>
      <p:pic>
        <p:nvPicPr>
          <p:cNvPr id="30" name="Graphic 29" descr="Dice with solid fill">
            <a:extLst>
              <a:ext uri="{FF2B5EF4-FFF2-40B4-BE49-F238E27FC236}">
                <a16:creationId xmlns:a16="http://schemas.microsoft.com/office/drawing/2014/main" id="{0F619AE5-4C70-0F4C-F5C3-39495F13CA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47129" y="5087695"/>
            <a:ext cx="914400" cy="9144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1D3B108-9C4E-BCCC-18FA-681FEF1B303A}"/>
              </a:ext>
            </a:extLst>
          </p:cNvPr>
          <p:cNvGrpSpPr/>
          <p:nvPr/>
        </p:nvGrpSpPr>
        <p:grpSpPr>
          <a:xfrm>
            <a:off x="2110518" y="581017"/>
            <a:ext cx="3336423" cy="1299389"/>
            <a:chOff x="2110518" y="581017"/>
            <a:chExt cx="3336423" cy="1299389"/>
          </a:xfrm>
        </p:grpSpPr>
        <p:pic>
          <p:nvPicPr>
            <p:cNvPr id="16" name="Graphic 15" descr="Aeroplane with solid fill">
              <a:extLst>
                <a:ext uri="{FF2B5EF4-FFF2-40B4-BE49-F238E27FC236}">
                  <a16:creationId xmlns:a16="http://schemas.microsoft.com/office/drawing/2014/main" id="{5C8624EE-37F7-AEB3-CA2C-01320F055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110518" y="966006"/>
              <a:ext cx="914400" cy="914400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C6989E1-AA32-5173-E532-3BEEDF3FEAA3}"/>
                </a:ext>
              </a:extLst>
            </p:cNvPr>
            <p:cNvSpPr txBox="1"/>
            <p:nvPr/>
          </p:nvSpPr>
          <p:spPr>
            <a:xfrm>
              <a:off x="2984731" y="581017"/>
              <a:ext cx="246221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Dying in a plane crash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accent1"/>
                  </a:solidFill>
                </a:rPr>
                <a:t>Very serious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accent1"/>
                  </a:solidFill>
                </a:rPr>
                <a:t>Very unlikely</a:t>
              </a:r>
              <a:endParaRPr lang="en-GB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B8B567F-D225-B295-B6B2-DD132EC9D993}"/>
              </a:ext>
            </a:extLst>
          </p:cNvPr>
          <p:cNvGrpSpPr/>
          <p:nvPr/>
        </p:nvGrpSpPr>
        <p:grpSpPr>
          <a:xfrm>
            <a:off x="5807240" y="1671938"/>
            <a:ext cx="3212935" cy="1609753"/>
            <a:chOff x="5807240" y="1671938"/>
            <a:chExt cx="3212935" cy="1609753"/>
          </a:xfrm>
        </p:grpSpPr>
        <p:pic>
          <p:nvPicPr>
            <p:cNvPr id="34" name="Graphic 33" descr="Car with solid fill">
              <a:extLst>
                <a:ext uri="{FF2B5EF4-FFF2-40B4-BE49-F238E27FC236}">
                  <a16:creationId xmlns:a16="http://schemas.microsoft.com/office/drawing/2014/main" id="{FFB83D09-4E83-3B2C-1A68-21CE27699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807240" y="2367291"/>
              <a:ext cx="914400" cy="91440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E558C19-85F6-5DBC-8298-1B73C6B66B5B}"/>
                </a:ext>
              </a:extLst>
            </p:cNvPr>
            <p:cNvSpPr txBox="1"/>
            <p:nvPr/>
          </p:nvSpPr>
          <p:spPr>
            <a:xfrm>
              <a:off x="6459312" y="1671938"/>
              <a:ext cx="256086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/>
                  </a:solidFill>
                </a:rPr>
                <a:t>Being in a car crash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accent1"/>
                  </a:solidFill>
                </a:rPr>
                <a:t>Quite serious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accent1"/>
                  </a:solidFill>
                </a:rPr>
                <a:t>Moderately likely</a:t>
              </a:r>
              <a:endParaRPr lang="en-GB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0A53BABB-9AC1-E8FA-C8CD-132F9FA0A356}"/>
              </a:ext>
            </a:extLst>
          </p:cNvPr>
          <p:cNvSpPr txBox="1"/>
          <p:nvPr/>
        </p:nvSpPr>
        <p:spPr>
          <a:xfrm>
            <a:off x="8186193" y="4621565"/>
            <a:ext cx="25608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Catching a cold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Not usually serious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Very likely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5CD5EED-305F-DEA3-A5F9-B3363A3FB771}"/>
              </a:ext>
            </a:extLst>
          </p:cNvPr>
          <p:cNvSpPr txBox="1"/>
          <p:nvPr/>
        </p:nvSpPr>
        <p:spPr>
          <a:xfrm>
            <a:off x="4156695" y="4081346"/>
            <a:ext cx="25608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Rolling two 6 dice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Not serious at 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1"/>
                </a:solidFill>
              </a:rPr>
              <a:t>Moderately likely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EA687EC-9BC6-489D-EF44-DD45D281F0FF}"/>
              </a:ext>
            </a:extLst>
          </p:cNvPr>
          <p:cNvSpPr/>
          <p:nvPr/>
        </p:nvSpPr>
        <p:spPr>
          <a:xfrm>
            <a:off x="2169245" y="4673691"/>
            <a:ext cx="1194099" cy="119409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B050"/>
                </a:solidFill>
              </a:rPr>
              <a:t>Low risk</a:t>
            </a:r>
            <a:endParaRPr lang="en-GB" b="1" dirty="0">
              <a:solidFill>
                <a:srgbClr val="00B05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24F40AA-0D45-E98C-666B-9A09C0E7E8A9}"/>
              </a:ext>
            </a:extLst>
          </p:cNvPr>
          <p:cNvSpPr/>
          <p:nvPr/>
        </p:nvSpPr>
        <p:spPr>
          <a:xfrm>
            <a:off x="9994751" y="690455"/>
            <a:ext cx="1194099" cy="119409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High risk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45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56B9D8-B0C8-82B5-23E8-D2589D39B0D4}"/>
              </a:ext>
            </a:extLst>
          </p:cNvPr>
          <p:cNvSpPr txBox="1"/>
          <p:nvPr/>
        </p:nvSpPr>
        <p:spPr>
          <a:xfrm>
            <a:off x="1887894" y="261258"/>
            <a:ext cx="84162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The risks of smoking</a:t>
            </a:r>
            <a:endParaRPr lang="en-GB" sz="6600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6554DF-040C-5CAE-566E-AB728E4F9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7" y="1825624"/>
            <a:ext cx="4702629" cy="477111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1800"/>
              </a:spcBef>
              <a:buNone/>
            </a:pPr>
            <a:r>
              <a:rPr lang="en-US" b="1" dirty="0">
                <a:solidFill>
                  <a:schemeClr val="accent3"/>
                </a:solidFill>
              </a:rPr>
              <a:t>Look at the health effect cards. Can you…?</a:t>
            </a:r>
          </a:p>
          <a:p>
            <a:pPr marL="514350" indent="-514350">
              <a:lnSpc>
                <a:spcPct val="11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en-US" dirty="0"/>
              <a:t>Sort the cards from most serious to least serious</a:t>
            </a:r>
          </a:p>
          <a:p>
            <a:pPr marL="514350" indent="-514350">
              <a:lnSpc>
                <a:spcPct val="11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en-US" dirty="0"/>
              <a:t>Sort the cards from most likely to least likely</a:t>
            </a:r>
          </a:p>
          <a:p>
            <a:pPr marL="514350" indent="-514350">
              <a:lnSpc>
                <a:spcPct val="110000"/>
              </a:lnSpc>
              <a:spcBef>
                <a:spcPts val="1800"/>
              </a:spcBef>
              <a:buFont typeface="+mj-lt"/>
              <a:buAutoNum type="arabicPeriod"/>
            </a:pPr>
            <a:r>
              <a:rPr lang="en-US" dirty="0"/>
              <a:t>Can you use your rankings to place the risks on the chart? </a:t>
            </a:r>
            <a:endParaRPr lang="en-GB" dirty="0"/>
          </a:p>
        </p:txBody>
      </p:sp>
      <p:pic>
        <p:nvPicPr>
          <p:cNvPr id="11" name="Picture 10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DC076DBE-83E5-BD14-E64F-AC271D47F3A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8799" y="1984272"/>
            <a:ext cx="7413172" cy="418588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70A06D4-5EF9-C022-5BAC-C6E16F0FC579}"/>
              </a:ext>
            </a:extLst>
          </p:cNvPr>
          <p:cNvSpPr txBox="1"/>
          <p:nvPr/>
        </p:nvSpPr>
        <p:spPr>
          <a:xfrm>
            <a:off x="5638799" y="6346371"/>
            <a:ext cx="63150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i="1" dirty="0"/>
              <a:t>(NB there is no definitive right or wrong answer)</a:t>
            </a:r>
          </a:p>
        </p:txBody>
      </p:sp>
    </p:spTree>
    <p:extLst>
      <p:ext uri="{BB962C8B-B14F-4D97-AF65-F5344CB8AC3E}">
        <p14:creationId xmlns:p14="http://schemas.microsoft.com/office/powerpoint/2010/main" val="375749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igarette on a railing&#10;&#10;Description automatically generated">
            <a:extLst>
              <a:ext uri="{FF2B5EF4-FFF2-40B4-BE49-F238E27FC236}">
                <a16:creationId xmlns:a16="http://schemas.microsoft.com/office/drawing/2014/main" id="{C8D52F1A-4805-034A-D939-FA6E4D4B13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7CD6DD0-D4CF-1F6C-C241-2DA1FDEC8149}"/>
              </a:ext>
            </a:extLst>
          </p:cNvPr>
          <p:cNvSpPr/>
          <p:nvPr/>
        </p:nvSpPr>
        <p:spPr>
          <a:xfrm>
            <a:off x="3262546" y="3679372"/>
            <a:ext cx="3758740" cy="2275114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What is smoking?</a:t>
            </a:r>
          </a:p>
        </p:txBody>
      </p:sp>
    </p:spTree>
    <p:extLst>
      <p:ext uri="{BB962C8B-B14F-4D97-AF65-F5344CB8AC3E}">
        <p14:creationId xmlns:p14="http://schemas.microsoft.com/office/powerpoint/2010/main" val="1777424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4BA17FF-1167-6BCE-9947-FEE9ACA7E6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24175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43404">
                  <a:extLst>
                    <a:ext uri="{9D8B030D-6E8A-4147-A177-3AD203B41FA5}">
                      <a16:colId xmlns:a16="http://schemas.microsoft.com/office/drawing/2014/main" val="3192948705"/>
                    </a:ext>
                  </a:extLst>
                </a:gridCol>
                <a:gridCol w="2020596">
                  <a:extLst>
                    <a:ext uri="{9D8B030D-6E8A-4147-A177-3AD203B41FA5}">
                      <a16:colId xmlns:a16="http://schemas.microsoft.com/office/drawing/2014/main" val="29485927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2683328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3080381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8289189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60268379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Lower fitness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Lung disease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More colds/flu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Gum disease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Coughing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Bad breath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843799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Heart disease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Reduced sense of smell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Reduced sense  of taste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Breathlessness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Wrinkled skin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Cancer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4036195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Abnormal sperm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Stained teeth, hair and fingers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Shaky hands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Harder to get pregnant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High blood pressure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Poor circulation and gangrene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marB="10800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5007937"/>
                  </a:ext>
                </a:extLst>
              </a:tr>
            </a:tbl>
          </a:graphicData>
        </a:graphic>
      </p:graphicFrame>
      <p:grpSp>
        <p:nvGrpSpPr>
          <p:cNvPr id="55" name="Group 54">
            <a:extLst>
              <a:ext uri="{FF2B5EF4-FFF2-40B4-BE49-F238E27FC236}">
                <a16:creationId xmlns:a16="http://schemas.microsoft.com/office/drawing/2014/main" id="{840A4EF5-363D-F97E-BDED-D2FF46E2D953}"/>
              </a:ext>
            </a:extLst>
          </p:cNvPr>
          <p:cNvGrpSpPr/>
          <p:nvPr/>
        </p:nvGrpSpPr>
        <p:grpSpPr>
          <a:xfrm>
            <a:off x="472807" y="463133"/>
            <a:ext cx="11229576" cy="1080000"/>
            <a:chOff x="472807" y="578880"/>
            <a:chExt cx="11229576" cy="1080000"/>
          </a:xfrm>
        </p:grpSpPr>
        <p:pic>
          <p:nvPicPr>
            <p:cNvPr id="9" name="Graphic 8" descr="Run with solid fill">
              <a:extLst>
                <a:ext uri="{FF2B5EF4-FFF2-40B4-BE49-F238E27FC236}">
                  <a16:creationId xmlns:a16="http://schemas.microsoft.com/office/drawing/2014/main" id="{55D9E021-0822-3363-ACD8-89DC520AF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72807" y="578880"/>
              <a:ext cx="1080000" cy="1080000"/>
            </a:xfrm>
            <a:prstGeom prst="rect">
              <a:avLst/>
            </a:prstGeom>
          </p:spPr>
        </p:pic>
        <p:pic>
          <p:nvPicPr>
            <p:cNvPr id="17" name="Graphic 16" descr="Germ with solid fill">
              <a:extLst>
                <a:ext uri="{FF2B5EF4-FFF2-40B4-BE49-F238E27FC236}">
                  <a16:creationId xmlns:a16="http://schemas.microsoft.com/office/drawing/2014/main" id="{D3909F44-C1B7-5869-C916-D24983AE4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528446" y="578880"/>
              <a:ext cx="1080000" cy="1080000"/>
            </a:xfrm>
            <a:prstGeom prst="rect">
              <a:avLst/>
            </a:prstGeom>
          </p:spPr>
        </p:pic>
        <p:pic>
          <p:nvPicPr>
            <p:cNvPr id="20" name="Graphic 19" descr="Tooth with solid fill">
              <a:extLst>
                <a:ext uri="{FF2B5EF4-FFF2-40B4-BE49-F238E27FC236}">
                  <a16:creationId xmlns:a16="http://schemas.microsoft.com/office/drawing/2014/main" id="{467F623D-106B-564F-4034-9BE00272AD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566710" y="578880"/>
              <a:ext cx="1080000" cy="1080000"/>
            </a:xfrm>
            <a:prstGeom prst="rect">
              <a:avLst/>
            </a:prstGeom>
          </p:spPr>
        </p:pic>
        <p:pic>
          <p:nvPicPr>
            <p:cNvPr id="22" name="Graphic 21" descr="Cough with solid fill">
              <a:extLst>
                <a:ext uri="{FF2B5EF4-FFF2-40B4-BE49-F238E27FC236}">
                  <a16:creationId xmlns:a16="http://schemas.microsoft.com/office/drawing/2014/main" id="{4E38A4B5-227E-DB52-A469-195899E87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8576482" y="578880"/>
              <a:ext cx="1080000" cy="1080000"/>
            </a:xfrm>
            <a:prstGeom prst="rect">
              <a:avLst/>
            </a:prstGeom>
          </p:spPr>
        </p:pic>
        <p:pic>
          <p:nvPicPr>
            <p:cNvPr id="49" name="Graphic 48" descr="Windy with solid fill">
              <a:extLst>
                <a:ext uri="{FF2B5EF4-FFF2-40B4-BE49-F238E27FC236}">
                  <a16:creationId xmlns:a16="http://schemas.microsoft.com/office/drawing/2014/main" id="{30A48D7A-10AC-6E83-406E-57D8A5B52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622383" y="578880"/>
              <a:ext cx="1080000" cy="1080000"/>
            </a:xfrm>
            <a:prstGeom prst="rect">
              <a:avLst/>
            </a:prstGeom>
          </p:spPr>
        </p:pic>
        <p:pic>
          <p:nvPicPr>
            <p:cNvPr id="51" name="Graphic 50" descr="Lungs with solid fill">
              <a:extLst>
                <a:ext uri="{FF2B5EF4-FFF2-40B4-BE49-F238E27FC236}">
                  <a16:creationId xmlns:a16="http://schemas.microsoft.com/office/drawing/2014/main" id="{B4E43676-7280-C0F4-0932-E6259FCE493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537117" y="578880"/>
              <a:ext cx="1080000" cy="1080000"/>
            </a:xfrm>
            <a:prstGeom prst="rect">
              <a:avLst/>
            </a:prstGeom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F6966EE-4CD1-4704-9A64-7C4405DBB1EB}"/>
              </a:ext>
            </a:extLst>
          </p:cNvPr>
          <p:cNvGrpSpPr/>
          <p:nvPr/>
        </p:nvGrpSpPr>
        <p:grpSpPr>
          <a:xfrm>
            <a:off x="472807" y="4965532"/>
            <a:ext cx="11229576" cy="1080000"/>
            <a:chOff x="472807" y="5104428"/>
            <a:chExt cx="11229576" cy="1080000"/>
          </a:xfrm>
        </p:grpSpPr>
        <p:pic>
          <p:nvPicPr>
            <p:cNvPr id="40" name="Graphic 39" descr="Raised hand with solid fill">
              <a:extLst>
                <a:ext uri="{FF2B5EF4-FFF2-40B4-BE49-F238E27FC236}">
                  <a16:creationId xmlns:a16="http://schemas.microsoft.com/office/drawing/2014/main" id="{91A59FCB-E75B-FFD5-D016-D1FE4795BF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537117" y="5104428"/>
              <a:ext cx="1080000" cy="1080000"/>
            </a:xfrm>
            <a:prstGeom prst="rect">
              <a:avLst/>
            </a:prstGeom>
          </p:spPr>
        </p:pic>
        <p:pic>
          <p:nvPicPr>
            <p:cNvPr id="42" name="Graphic 41" descr="Pregnant lady with solid fill">
              <a:extLst>
                <a:ext uri="{FF2B5EF4-FFF2-40B4-BE49-F238E27FC236}">
                  <a16:creationId xmlns:a16="http://schemas.microsoft.com/office/drawing/2014/main" id="{7214BA9B-1806-AFEF-51AF-55CD0FF04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566710" y="5104428"/>
              <a:ext cx="1080000" cy="1080000"/>
            </a:xfrm>
            <a:prstGeom prst="rect">
              <a:avLst/>
            </a:prstGeom>
          </p:spPr>
        </p:pic>
        <p:pic>
          <p:nvPicPr>
            <p:cNvPr id="44" name="Graphic 43" descr="Sign language with solid fill">
              <a:extLst>
                <a:ext uri="{FF2B5EF4-FFF2-40B4-BE49-F238E27FC236}">
                  <a16:creationId xmlns:a16="http://schemas.microsoft.com/office/drawing/2014/main" id="{5E20E41C-42C8-1F0E-3E27-7519E901BC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4528446" y="5104428"/>
              <a:ext cx="1080000" cy="1080000"/>
            </a:xfrm>
            <a:prstGeom prst="rect">
              <a:avLst/>
            </a:prstGeom>
          </p:spPr>
        </p:pic>
        <p:pic>
          <p:nvPicPr>
            <p:cNvPr id="46" name="Graphic 45" descr="Heart with pulse with solid fill">
              <a:extLst>
                <a:ext uri="{FF2B5EF4-FFF2-40B4-BE49-F238E27FC236}">
                  <a16:creationId xmlns:a16="http://schemas.microsoft.com/office/drawing/2014/main" id="{21CDF186-42A6-A6A9-7B67-524D08036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8576482" y="5104428"/>
              <a:ext cx="1080000" cy="1080000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91DB2981-E749-333C-0332-A739CBF86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2807" y="5104428"/>
              <a:ext cx="1080000" cy="1080000"/>
            </a:xfrm>
            <a:prstGeom prst="rect">
              <a:avLst/>
            </a:prstGeom>
          </p:spPr>
        </p:pic>
        <p:pic>
          <p:nvPicPr>
            <p:cNvPr id="54" name="Graphic 53" descr="Foot with solid fill">
              <a:extLst>
                <a:ext uri="{FF2B5EF4-FFF2-40B4-BE49-F238E27FC236}">
                  <a16:creationId xmlns:a16="http://schemas.microsoft.com/office/drawing/2014/main" id="{BDC01331-E154-032D-CA09-7B089E68B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0622383" y="5104428"/>
              <a:ext cx="1080000" cy="10800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DC29499-5D43-51FD-7DC9-DA821CA6C7DC}"/>
              </a:ext>
            </a:extLst>
          </p:cNvPr>
          <p:cNvGrpSpPr/>
          <p:nvPr/>
        </p:nvGrpSpPr>
        <p:grpSpPr>
          <a:xfrm>
            <a:off x="472807" y="2651538"/>
            <a:ext cx="11229576" cy="1080000"/>
            <a:chOff x="472807" y="2836733"/>
            <a:chExt cx="11229576" cy="1080000"/>
          </a:xfrm>
        </p:grpSpPr>
        <p:pic>
          <p:nvPicPr>
            <p:cNvPr id="13" name="Graphic 12" descr="Lungs with virus with solid fill">
              <a:extLst>
                <a:ext uri="{FF2B5EF4-FFF2-40B4-BE49-F238E27FC236}">
                  <a16:creationId xmlns:a16="http://schemas.microsoft.com/office/drawing/2014/main" id="{88F8F8CB-1955-E6F3-D5D1-F8E34A9EA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0622383" y="2836733"/>
              <a:ext cx="1080000" cy="1080000"/>
            </a:xfrm>
            <a:prstGeom prst="rect">
              <a:avLst/>
            </a:prstGeom>
          </p:spPr>
        </p:pic>
        <p:pic>
          <p:nvPicPr>
            <p:cNvPr id="25" name="Graphic 24" descr="Heart organ with solid fill">
              <a:extLst>
                <a:ext uri="{FF2B5EF4-FFF2-40B4-BE49-F238E27FC236}">
                  <a16:creationId xmlns:a16="http://schemas.microsoft.com/office/drawing/2014/main" id="{6B8E2143-9B18-118A-BC99-FD553FAFB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472807" y="2836733"/>
              <a:ext cx="1080000" cy="1080000"/>
            </a:xfrm>
            <a:prstGeom prst="rect">
              <a:avLst/>
            </a:prstGeom>
          </p:spPr>
        </p:pic>
        <p:pic>
          <p:nvPicPr>
            <p:cNvPr id="33" name="Graphic 32" descr="Tongue with solid fill">
              <a:extLst>
                <a:ext uri="{FF2B5EF4-FFF2-40B4-BE49-F238E27FC236}">
                  <a16:creationId xmlns:a16="http://schemas.microsoft.com/office/drawing/2014/main" id="{ABBF69A3-05E8-73DF-7E8E-302955146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4528446" y="2836733"/>
              <a:ext cx="1080000" cy="1080000"/>
            </a:xfrm>
            <a:prstGeom prst="rect">
              <a:avLst/>
            </a:prstGeom>
          </p:spPr>
        </p:pic>
        <p:pic>
          <p:nvPicPr>
            <p:cNvPr id="37" name="Graphic 36" descr="Nose outline">
              <a:extLst>
                <a:ext uri="{FF2B5EF4-FFF2-40B4-BE49-F238E27FC236}">
                  <a16:creationId xmlns:a16="http://schemas.microsoft.com/office/drawing/2014/main" id="{49FA6544-CD48-0128-9660-CA34718497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2537117" y="2836733"/>
              <a:ext cx="1080000" cy="1080000"/>
            </a:xfrm>
            <a:prstGeom prst="rect">
              <a:avLst/>
            </a:prstGeom>
          </p:spPr>
        </p:pic>
        <p:pic>
          <p:nvPicPr>
            <p:cNvPr id="1026" name="Picture 2" descr="Difficulty breathing - Free healthcare and medical icons">
              <a:extLst>
                <a:ext uri="{FF2B5EF4-FFF2-40B4-BE49-F238E27FC236}">
                  <a16:creationId xmlns:a16="http://schemas.microsoft.com/office/drawing/2014/main" id="{10628B57-29EB-A80F-7139-589C6EA310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4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6710" y="2836733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Wrinkles Surang Lineal icon">
              <a:extLst>
                <a:ext uri="{FF2B5EF4-FFF2-40B4-BE49-F238E27FC236}">
                  <a16:creationId xmlns:a16="http://schemas.microsoft.com/office/drawing/2014/main" id="{9AC02C16-3299-7404-5745-6C7618FA12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76482" y="2836733"/>
              <a:ext cx="1080000" cy="10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05771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8B648AB-BC86-B078-1FC5-558099D9EFE9}"/>
              </a:ext>
            </a:extLst>
          </p:cNvPr>
          <p:cNvSpPr/>
          <p:nvPr/>
        </p:nvSpPr>
        <p:spPr>
          <a:xfrm>
            <a:off x="2173981" y="298279"/>
            <a:ext cx="4245427" cy="1114409"/>
          </a:xfrm>
          <a:prstGeom prst="roundRect">
            <a:avLst/>
          </a:prstGeom>
          <a:solidFill>
            <a:srgbClr val="CB0035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Rate the health effects of smoking</a:t>
            </a:r>
          </a:p>
          <a:p>
            <a:pPr algn="ctr"/>
            <a:endParaRPr lang="en-GB" sz="1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2C7C63-6CFB-3DFF-A81C-B878CD40773D}"/>
              </a:ext>
            </a:extLst>
          </p:cNvPr>
          <p:cNvSpPr txBox="1"/>
          <p:nvPr/>
        </p:nvSpPr>
        <p:spPr>
          <a:xfrm>
            <a:off x="5967575" y="1646735"/>
            <a:ext cx="1759403" cy="560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solidFill>
                  <a:schemeClr val="accent1"/>
                </a:solidFill>
              </a:rPr>
              <a:t>Lung cancer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28FAC3-4E8F-D340-CF90-40B9829B53A6}"/>
              </a:ext>
            </a:extLst>
          </p:cNvPr>
          <p:cNvSpPr txBox="1"/>
          <p:nvPr/>
        </p:nvSpPr>
        <p:spPr>
          <a:xfrm>
            <a:off x="4100214" y="2221390"/>
            <a:ext cx="2060119" cy="560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solidFill>
                  <a:schemeClr val="accent1"/>
                </a:solidFill>
              </a:rPr>
              <a:t>Other cancers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90EE70-34C9-ED66-08DF-B1D88E5DE2F7}"/>
              </a:ext>
            </a:extLst>
          </p:cNvPr>
          <p:cNvSpPr txBox="1"/>
          <p:nvPr/>
        </p:nvSpPr>
        <p:spPr>
          <a:xfrm>
            <a:off x="8655286" y="3749301"/>
            <a:ext cx="2909641" cy="2222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solidFill>
                  <a:schemeClr val="accent1"/>
                </a:solidFill>
              </a:rPr>
              <a:t>Loss of smell/taste</a:t>
            </a:r>
          </a:p>
          <a:p>
            <a:pPr>
              <a:lnSpc>
                <a:spcPct val="200000"/>
              </a:lnSpc>
            </a:pPr>
            <a:r>
              <a:rPr lang="en-US" dirty="0">
                <a:solidFill>
                  <a:schemeClr val="accent1"/>
                </a:solidFill>
              </a:rPr>
              <a:t>Stained teeth/fingers/hair</a:t>
            </a:r>
          </a:p>
          <a:p>
            <a:pPr>
              <a:lnSpc>
                <a:spcPct val="200000"/>
              </a:lnSpc>
            </a:pPr>
            <a:r>
              <a:rPr lang="en-US" dirty="0">
                <a:solidFill>
                  <a:schemeClr val="accent1"/>
                </a:solidFill>
              </a:rPr>
              <a:t>Wrinkles</a:t>
            </a:r>
          </a:p>
          <a:p>
            <a:pPr>
              <a:lnSpc>
                <a:spcPct val="200000"/>
              </a:lnSpc>
            </a:pPr>
            <a:r>
              <a:rPr lang="en-US" dirty="0">
                <a:solidFill>
                  <a:schemeClr val="accent1"/>
                </a:solidFill>
              </a:rPr>
              <a:t>Bad breath</a:t>
            </a:r>
            <a:endParaRPr lang="en-GB" dirty="0">
              <a:solidFill>
                <a:schemeClr val="accent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B0A42A2-A835-988D-9A39-5E7BE0CC6A2E}"/>
              </a:ext>
            </a:extLst>
          </p:cNvPr>
          <p:cNvGrpSpPr/>
          <p:nvPr/>
        </p:nvGrpSpPr>
        <p:grpSpPr>
          <a:xfrm>
            <a:off x="338577" y="772885"/>
            <a:ext cx="10941375" cy="5800323"/>
            <a:chOff x="338577" y="690455"/>
            <a:chExt cx="11096866" cy="5882753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087346C8-796D-EAAB-2518-455C4E57009F}"/>
                </a:ext>
              </a:extLst>
            </p:cNvPr>
            <p:cNvCxnSpPr/>
            <p:nvPr/>
          </p:nvCxnSpPr>
          <p:spPr>
            <a:xfrm>
              <a:off x="1807028" y="690455"/>
              <a:ext cx="0" cy="5627914"/>
            </a:xfrm>
            <a:prstGeom prst="straightConnector1">
              <a:avLst/>
            </a:prstGeom>
            <a:ln w="5715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66B45586-902F-300E-31E0-58691132DB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46210" y="6085114"/>
              <a:ext cx="9731390" cy="0"/>
            </a:xfrm>
            <a:prstGeom prst="straightConnector1">
              <a:avLst/>
            </a:prstGeom>
            <a:ln w="5715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CBD612-C7BF-C63F-6FA4-5BBA34322350}"/>
                </a:ext>
              </a:extLst>
            </p:cNvPr>
            <p:cNvSpPr txBox="1"/>
            <p:nvPr/>
          </p:nvSpPr>
          <p:spPr>
            <a:xfrm>
              <a:off x="1928138" y="6193594"/>
              <a:ext cx="1687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1"/>
                  </a:solidFill>
                </a:rPr>
                <a:t>Very unlikely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1F195F7-4984-3EE4-EF77-3DB65593195B}"/>
                </a:ext>
              </a:extLst>
            </p:cNvPr>
            <p:cNvSpPr txBox="1"/>
            <p:nvPr/>
          </p:nvSpPr>
          <p:spPr>
            <a:xfrm>
              <a:off x="9748159" y="6203876"/>
              <a:ext cx="16872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1"/>
                  </a:solidFill>
                </a:rPr>
                <a:t>Very likely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CFD7025-AC60-A4DA-78BF-B9DB02F74BDE}"/>
                </a:ext>
              </a:extLst>
            </p:cNvPr>
            <p:cNvSpPr txBox="1"/>
            <p:nvPr/>
          </p:nvSpPr>
          <p:spPr>
            <a:xfrm>
              <a:off x="382924" y="5544895"/>
              <a:ext cx="13603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</a:rPr>
                <a:t>Not serious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23869CF-4202-7E2B-2AE1-3791F04350C0}"/>
                </a:ext>
              </a:extLst>
            </p:cNvPr>
            <p:cNvSpPr txBox="1"/>
            <p:nvPr/>
          </p:nvSpPr>
          <p:spPr>
            <a:xfrm>
              <a:off x="338577" y="690455"/>
              <a:ext cx="12076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1"/>
                  </a:solidFill>
                </a:rPr>
                <a:t>Very serious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B44E66A-F1F6-D816-6F31-327E2BD3C569}"/>
              </a:ext>
            </a:extLst>
          </p:cNvPr>
          <p:cNvSpPr txBox="1"/>
          <p:nvPr/>
        </p:nvSpPr>
        <p:spPr>
          <a:xfrm>
            <a:off x="4470328" y="3426363"/>
            <a:ext cx="2228848" cy="560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solidFill>
                  <a:schemeClr val="accent1"/>
                </a:solidFill>
              </a:rPr>
              <a:t>Fertility problems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968DB7C-51C9-9D9A-C0DB-A6BD337FAFE8}"/>
              </a:ext>
            </a:extLst>
          </p:cNvPr>
          <p:cNvSpPr txBox="1"/>
          <p:nvPr/>
        </p:nvSpPr>
        <p:spPr>
          <a:xfrm>
            <a:off x="8655286" y="989940"/>
            <a:ext cx="2547257" cy="560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solidFill>
                  <a:schemeClr val="accent1"/>
                </a:solidFill>
              </a:rPr>
              <a:t>Heart attack/stroke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32992D-4EF6-7BB3-4C65-FB09BF470FD1}"/>
              </a:ext>
            </a:extLst>
          </p:cNvPr>
          <p:cNvSpPr txBox="1"/>
          <p:nvPr/>
        </p:nvSpPr>
        <p:spPr>
          <a:xfrm>
            <a:off x="7777436" y="1891341"/>
            <a:ext cx="2492827" cy="560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solidFill>
                  <a:schemeClr val="accent1"/>
                </a:solidFill>
              </a:rPr>
              <a:t>Chronic lung disease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AD745AB-CABB-D506-743A-2AD0E456CF60}"/>
              </a:ext>
            </a:extLst>
          </p:cNvPr>
          <p:cNvSpPr txBox="1"/>
          <p:nvPr/>
        </p:nvSpPr>
        <p:spPr>
          <a:xfrm>
            <a:off x="4112677" y="4300092"/>
            <a:ext cx="1665512" cy="5604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dirty="0">
                <a:solidFill>
                  <a:schemeClr val="accent1"/>
                </a:solidFill>
              </a:rPr>
              <a:t>Gum disease</a:t>
            </a:r>
            <a:endParaRPr lang="en-GB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452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ADCFFF-D223-D517-90A4-C619C81B1FB2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7AA4EEE1-C475-02FD-A68A-E243908E4686}"/>
              </a:ext>
            </a:extLst>
          </p:cNvPr>
          <p:cNvSpPr/>
          <p:nvPr/>
        </p:nvSpPr>
        <p:spPr>
          <a:xfrm>
            <a:off x="227044" y="1880406"/>
            <a:ext cx="5641911" cy="2766240"/>
          </a:xfrm>
          <a:prstGeom prst="wedgeEllipseCallout">
            <a:avLst>
              <a:gd name="adj1" fmla="val 21008"/>
              <a:gd name="adj2" fmla="val 637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Which health effects of smoking do you think are the worst?</a:t>
            </a:r>
            <a:endParaRPr lang="en-GB" sz="3600" dirty="0"/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F034BD7F-5A48-295F-EB69-1AE95D2EF89E}"/>
              </a:ext>
            </a:extLst>
          </p:cNvPr>
          <p:cNvSpPr/>
          <p:nvPr/>
        </p:nvSpPr>
        <p:spPr>
          <a:xfrm>
            <a:off x="6407020" y="1880406"/>
            <a:ext cx="5641911" cy="2766240"/>
          </a:xfrm>
          <a:prstGeom prst="wedgeEllipseCallout">
            <a:avLst>
              <a:gd name="adj1" fmla="val -41340"/>
              <a:gd name="adj2" fmla="val 62061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accent1"/>
                </a:solidFill>
              </a:rPr>
              <a:t>Which health effects would convince you to stop or not start?</a:t>
            </a:r>
            <a:endParaRPr lang="en-GB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93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CD20A2-ABAB-C28B-D819-5A419BED3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2656" y="0"/>
            <a:ext cx="6782401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6A1BCB3-D581-AEDB-6386-C04B06C7E68E}"/>
              </a:ext>
            </a:extLst>
          </p:cNvPr>
          <p:cNvSpPr/>
          <p:nvPr/>
        </p:nvSpPr>
        <p:spPr>
          <a:xfrm>
            <a:off x="410488" y="1398998"/>
            <a:ext cx="3813169" cy="4060004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Quitting quickly and dramatically reduces the health risks of smoking </a:t>
            </a:r>
          </a:p>
        </p:txBody>
      </p:sp>
    </p:spTree>
    <p:extLst>
      <p:ext uri="{BB962C8B-B14F-4D97-AF65-F5344CB8AC3E}">
        <p14:creationId xmlns:p14="http://schemas.microsoft.com/office/powerpoint/2010/main" val="2832166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sitting on a bench smoking&#10;&#10;Description automatically generated">
            <a:extLst>
              <a:ext uri="{FF2B5EF4-FFF2-40B4-BE49-F238E27FC236}">
                <a16:creationId xmlns:a16="http://schemas.microsoft.com/office/drawing/2014/main" id="{A4C1B3F7-D7E3-8E28-2172-28CACD0DAA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B708851-9E52-32AF-A63E-1A519689223C}"/>
              </a:ext>
            </a:extLst>
          </p:cNvPr>
          <p:cNvSpPr/>
          <p:nvPr/>
        </p:nvSpPr>
        <p:spPr>
          <a:xfrm>
            <a:off x="323401" y="4713514"/>
            <a:ext cx="5641969" cy="1799088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What is passive smoking?</a:t>
            </a:r>
          </a:p>
        </p:txBody>
      </p:sp>
    </p:spTree>
    <p:extLst>
      <p:ext uri="{BB962C8B-B14F-4D97-AF65-F5344CB8AC3E}">
        <p14:creationId xmlns:p14="http://schemas.microsoft.com/office/powerpoint/2010/main" val="2573304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ign on a blue wall&#10;&#10;Description automatically generated">
            <a:extLst>
              <a:ext uri="{FF2B5EF4-FFF2-40B4-BE49-F238E27FC236}">
                <a16:creationId xmlns:a16="http://schemas.microsoft.com/office/drawing/2014/main" id="{9E280184-AE81-147B-A339-E93F84582C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9916" y="1472032"/>
            <a:ext cx="5802084" cy="53859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6470"/>
            <a:ext cx="121920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Passive smoking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688" y="1850410"/>
            <a:ext cx="5396398" cy="450684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Passive smoking means accidentally breathing in smoke from someone else’s cigarette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It can cause the same health effects as smoking. 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Children are particularly at risk.</a:t>
            </a:r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en-US" dirty="0"/>
              <a:t>This is why smoking is banned in public places in many countries.</a:t>
            </a:r>
          </a:p>
        </p:txBody>
      </p:sp>
    </p:spTree>
    <p:extLst>
      <p:ext uri="{BB962C8B-B14F-4D97-AF65-F5344CB8AC3E}">
        <p14:creationId xmlns:p14="http://schemas.microsoft.com/office/powerpoint/2010/main" val="2398401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igarette with smoke coming out of it&#10;&#10;Description automatically generated">
            <a:extLst>
              <a:ext uri="{FF2B5EF4-FFF2-40B4-BE49-F238E27FC236}">
                <a16:creationId xmlns:a16="http://schemas.microsoft.com/office/drawing/2014/main" id="{8FD1199C-C4DD-3EFF-603C-48A07A51F7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7AA4EEE1-C475-02FD-A68A-E243908E4686}"/>
              </a:ext>
            </a:extLst>
          </p:cNvPr>
          <p:cNvSpPr/>
          <p:nvPr/>
        </p:nvSpPr>
        <p:spPr>
          <a:xfrm>
            <a:off x="251927" y="334000"/>
            <a:ext cx="4940560" cy="3299005"/>
          </a:xfrm>
          <a:prstGeom prst="wedgeEllipseCallout">
            <a:avLst>
              <a:gd name="adj1" fmla="val 53105"/>
              <a:gd name="adj2" fmla="val 49369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What regulations protect people from passive smoking in your country? 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F034BD7F-5A48-295F-EB69-1AE95D2EF89E}"/>
              </a:ext>
            </a:extLst>
          </p:cNvPr>
          <p:cNvSpPr/>
          <p:nvPr/>
        </p:nvSpPr>
        <p:spPr>
          <a:xfrm>
            <a:off x="7178349" y="3647348"/>
            <a:ext cx="4621765" cy="2963738"/>
          </a:xfrm>
          <a:prstGeom prst="wedgeEllipseCallout">
            <a:avLst>
              <a:gd name="adj1" fmla="val -57394"/>
              <a:gd name="adj2" fmla="val -4686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What behaviours can reduce your exposure to passive smoke?</a:t>
            </a:r>
            <a:endParaRPr lang="en-GB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17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1638000"/>
            <a:ext cx="6096000" cy="5220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</a:t>
            </a:r>
            <a:r>
              <a:rPr lang="en-US" sz="8000" dirty="0">
                <a:solidFill>
                  <a:schemeClr val="accent4"/>
                </a:solidFill>
              </a:rPr>
              <a:t>or false?</a:t>
            </a:r>
            <a:endParaRPr lang="en-GB" sz="8000" dirty="0">
              <a:solidFill>
                <a:schemeClr val="accent4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Smoking only affects the lungs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063273" y="2616784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Smoking affects almost every part of the body, and more smokers die of heart disease than lung cancer.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49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1638000"/>
            <a:ext cx="6096000" cy="522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</a:t>
            </a:r>
            <a:r>
              <a:rPr lang="en-US" sz="8000" dirty="0">
                <a:solidFill>
                  <a:schemeClr val="accent4"/>
                </a:solidFill>
              </a:rPr>
              <a:t>or false?</a:t>
            </a:r>
            <a:endParaRPr lang="en-GB" sz="8000" dirty="0">
              <a:solidFill>
                <a:schemeClr val="accent4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1"/>
                </a:solidFill>
              </a:rPr>
              <a:t>More than half of smokers die will from  smoking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063273" y="2616784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TRUE!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Some studies have found up to two thirds of long-term smokers die of a smoking-related illness.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11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1636139"/>
            <a:ext cx="6096000" cy="5220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</a:t>
            </a:r>
            <a:r>
              <a:rPr lang="en-US" sz="8000" dirty="0">
                <a:solidFill>
                  <a:schemeClr val="accent4"/>
                </a:solidFill>
              </a:rPr>
              <a:t>or false?</a:t>
            </a:r>
            <a:endParaRPr lang="en-GB" sz="8000" dirty="0">
              <a:solidFill>
                <a:schemeClr val="accent4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accent1"/>
                </a:solidFill>
              </a:rPr>
              <a:t>Nicotine is the most dangerous thing in cigarettes</a:t>
            </a:r>
            <a:endParaRPr lang="en-GB" sz="40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063273" y="2614923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Although nicotine is very addictive, the tar and carbon monoxide in smoke cause the most damage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9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062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Cigarettes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Smoking area - Free miscellaneous icons">
            <a:extLst>
              <a:ext uri="{FF2B5EF4-FFF2-40B4-BE49-F238E27FC236}">
                <a16:creationId xmlns:a16="http://schemas.microsoft.com/office/drawing/2014/main" id="{5F044136-C52D-870F-6847-A768F5B96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217948" y="1707206"/>
            <a:ext cx="3443588" cy="344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0984B122-8DD9-728F-ACA1-4800F7012B0F}"/>
              </a:ext>
            </a:extLst>
          </p:cNvPr>
          <p:cNvGrpSpPr/>
          <p:nvPr/>
        </p:nvGrpSpPr>
        <p:grpSpPr>
          <a:xfrm>
            <a:off x="499711" y="3782355"/>
            <a:ext cx="5970536" cy="2803941"/>
            <a:chOff x="499711" y="3782355"/>
            <a:chExt cx="5970536" cy="2803941"/>
          </a:xfrm>
        </p:grpSpPr>
        <p:pic>
          <p:nvPicPr>
            <p:cNvPr id="6" name="Picture 5" descr="A close-up of a plant&#10;&#10;Description automatically generated">
              <a:extLst>
                <a:ext uri="{FF2B5EF4-FFF2-40B4-BE49-F238E27FC236}">
                  <a16:creationId xmlns:a16="http://schemas.microsoft.com/office/drawing/2014/main" id="{9801F428-2FE4-9AC7-41B4-3533A072F3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9711" y="3782355"/>
              <a:ext cx="2748856" cy="2748856"/>
            </a:xfrm>
            <a:prstGeom prst="ellipse">
              <a:avLst/>
            </a:prstGeom>
            <a:ln w="57150">
              <a:solidFill>
                <a:schemeClr val="accent3"/>
              </a:solidFill>
            </a:ln>
          </p:spPr>
        </p:pic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212448CF-D03C-799E-8D29-F168AFB5191F}"/>
                </a:ext>
              </a:extLst>
            </p:cNvPr>
            <p:cNvCxnSpPr>
              <a:stCxn id="6" idx="6"/>
            </p:cNvCxnSpPr>
            <p:nvPr/>
          </p:nvCxnSpPr>
          <p:spPr>
            <a:xfrm flipV="1">
              <a:off x="3248567" y="4560425"/>
              <a:ext cx="1751696" cy="596358"/>
            </a:xfrm>
            <a:prstGeom prst="straightConnector1">
              <a:avLst/>
            </a:prstGeom>
            <a:ln w="571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2E152A-5680-B05D-8C57-C2317F599E6B}"/>
                </a:ext>
              </a:extLst>
            </p:cNvPr>
            <p:cNvSpPr txBox="1"/>
            <p:nvPr/>
          </p:nvSpPr>
          <p:spPr>
            <a:xfrm>
              <a:off x="3336718" y="5385967"/>
              <a:ext cx="313352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chemeClr val="accent3"/>
                  </a:solidFill>
                </a:rPr>
                <a:t>Cigarettes contain dried leaves of the tobacco plant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53FC36F-E26C-EC89-9EC2-3D8B62CAE25D}"/>
              </a:ext>
            </a:extLst>
          </p:cNvPr>
          <p:cNvSpPr txBox="1"/>
          <p:nvPr/>
        </p:nvSpPr>
        <p:spPr>
          <a:xfrm>
            <a:off x="1528249" y="1733844"/>
            <a:ext cx="291103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3"/>
                </a:solidFill>
              </a:rPr>
              <a:t>Burning tobacco makes smoke which is inhaled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AB70373-BE7F-05F1-145E-F554D994FCE1}"/>
              </a:ext>
            </a:extLst>
          </p:cNvPr>
          <p:cNvGrpSpPr/>
          <p:nvPr/>
        </p:nvGrpSpPr>
        <p:grpSpPr>
          <a:xfrm>
            <a:off x="5969644" y="4345767"/>
            <a:ext cx="5817754" cy="2098810"/>
            <a:chOff x="5974405" y="4328932"/>
            <a:chExt cx="5817754" cy="2098810"/>
          </a:xfrm>
        </p:grpSpPr>
        <p:cxnSp>
          <p:nvCxnSpPr>
            <p:cNvPr id="16" name="Connector: Curved 15">
              <a:extLst>
                <a:ext uri="{FF2B5EF4-FFF2-40B4-BE49-F238E27FC236}">
                  <a16:creationId xmlns:a16="http://schemas.microsoft.com/office/drawing/2014/main" id="{1B390AA8-A9BE-9FC2-E97F-DCBE0A9ABCF2}"/>
                </a:ext>
              </a:extLst>
            </p:cNvPr>
            <p:cNvCxnSpPr>
              <a:cxnSpLocks/>
            </p:cNvCxnSpPr>
            <p:nvPr/>
          </p:nvCxnSpPr>
          <p:spPr>
            <a:xfrm>
              <a:off x="5974405" y="4328932"/>
              <a:ext cx="1884805" cy="1493134"/>
            </a:xfrm>
            <a:prstGeom prst="curvedConnector3">
              <a:avLst>
                <a:gd name="adj1" fmla="val 38332"/>
              </a:avLst>
            </a:prstGeom>
            <a:ln w="571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3E368B8-4B7F-A9AF-C7DC-4FE55F0C8628}"/>
                </a:ext>
              </a:extLst>
            </p:cNvPr>
            <p:cNvSpPr txBox="1"/>
            <p:nvPr/>
          </p:nvSpPr>
          <p:spPr>
            <a:xfrm>
              <a:off x="8180858" y="4858082"/>
              <a:ext cx="3611301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chemeClr val="accent3"/>
                  </a:solidFill>
                </a:rPr>
                <a:t>The smoke also contains tar, carbon monoxide and other toxic chemicals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E282AC7-29C1-17A3-F996-44F56D78510B}"/>
              </a:ext>
            </a:extLst>
          </p:cNvPr>
          <p:cNvGrpSpPr/>
          <p:nvPr/>
        </p:nvGrpSpPr>
        <p:grpSpPr>
          <a:xfrm>
            <a:off x="5974405" y="1831003"/>
            <a:ext cx="5563112" cy="2380342"/>
            <a:chOff x="5974405" y="1831003"/>
            <a:chExt cx="5563112" cy="238034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8891C74-740B-FD10-D453-FE6AD3872992}"/>
                </a:ext>
              </a:extLst>
            </p:cNvPr>
            <p:cNvSpPr txBox="1"/>
            <p:nvPr/>
          </p:nvSpPr>
          <p:spPr>
            <a:xfrm>
              <a:off x="8180858" y="2998593"/>
              <a:ext cx="3356659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chemeClr val="accent3"/>
                  </a:solidFill>
                </a:rPr>
                <a:t>The smokes contains nicotine, a very addictive drug</a:t>
              </a:r>
            </a:p>
          </p:txBody>
        </p:sp>
        <p:pic>
          <p:nvPicPr>
            <p:cNvPr id="28" name="Graphic 27" descr="Brain outline">
              <a:extLst>
                <a:ext uri="{FF2B5EF4-FFF2-40B4-BE49-F238E27FC236}">
                  <a16:creationId xmlns:a16="http://schemas.microsoft.com/office/drawing/2014/main" id="{65F334A7-C7D6-785B-E0FA-8A925AC26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59210" y="1831003"/>
              <a:ext cx="1224987" cy="1224987"/>
            </a:xfrm>
            <a:prstGeom prst="rect">
              <a:avLst/>
            </a:prstGeom>
          </p:spPr>
        </p:pic>
        <p:cxnSp>
          <p:nvCxnSpPr>
            <p:cNvPr id="30" name="Connector: Curved 29">
              <a:extLst>
                <a:ext uri="{FF2B5EF4-FFF2-40B4-BE49-F238E27FC236}">
                  <a16:creationId xmlns:a16="http://schemas.microsoft.com/office/drawing/2014/main" id="{3437D2A5-B408-0B49-83B7-D2905EE58F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74405" y="2529068"/>
              <a:ext cx="1814454" cy="1682277"/>
            </a:xfrm>
            <a:prstGeom prst="curvedConnector3">
              <a:avLst>
                <a:gd name="adj1" fmla="val 50000"/>
              </a:avLst>
            </a:prstGeom>
            <a:ln w="5715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44275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1632856"/>
            <a:ext cx="6096000" cy="522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</a:t>
            </a:r>
            <a:r>
              <a:rPr lang="en-US" sz="8000" dirty="0">
                <a:solidFill>
                  <a:schemeClr val="accent4"/>
                </a:solidFill>
              </a:rPr>
              <a:t>or false?</a:t>
            </a:r>
            <a:endParaRPr lang="en-GB" sz="8000" dirty="0">
              <a:solidFill>
                <a:schemeClr val="accent4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1"/>
                </a:solidFill>
              </a:rPr>
              <a:t>Smoking or vaping can trigger asthma attacks</a:t>
            </a:r>
            <a:endParaRPr lang="en-GB" sz="44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063273" y="2396196"/>
            <a:ext cx="41614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TRUE!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Asthma is mainly genetic, but smoking, passive smoking or vaping can trigger a life-threatening asthma attack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64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1638000"/>
            <a:ext cx="6096000" cy="5220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</a:t>
            </a:r>
            <a:r>
              <a:rPr lang="en-US" sz="8000" dirty="0">
                <a:solidFill>
                  <a:schemeClr val="accent4"/>
                </a:solidFill>
              </a:rPr>
              <a:t>or false?</a:t>
            </a:r>
            <a:endParaRPr lang="en-GB" sz="8000" dirty="0">
              <a:solidFill>
                <a:schemeClr val="accent4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1"/>
                </a:solidFill>
              </a:rPr>
              <a:t>There’s no point in quitting as the damage is done</a:t>
            </a:r>
            <a:endParaRPr lang="en-GB" sz="44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063273" y="2401340"/>
            <a:ext cx="41614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Within just a few days the body can start to repair itself. Within a few years an ex-smoker will dramatically reduce their risk of illness.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01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1638000"/>
            <a:ext cx="6096000" cy="5220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791" y="13189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</a:t>
            </a:r>
            <a:r>
              <a:rPr lang="en-US" sz="8000" dirty="0">
                <a:solidFill>
                  <a:schemeClr val="accent4"/>
                </a:solidFill>
              </a:rPr>
              <a:t>or false?</a:t>
            </a:r>
            <a:endParaRPr lang="en-GB" sz="8000" dirty="0">
              <a:solidFill>
                <a:schemeClr val="accent4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accent1"/>
                </a:solidFill>
              </a:rPr>
              <a:t>Smokers die 5 years earlier than non-smokers </a:t>
            </a:r>
            <a:endParaRPr lang="en-GB" sz="44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168894" y="2690499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It’s even more!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Typically, lifelong smokers die 10 years earlier than non-smokers.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73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1638000"/>
            <a:ext cx="6096000" cy="5220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</a:t>
            </a:r>
            <a:r>
              <a:rPr lang="en-US" sz="8000" dirty="0">
                <a:solidFill>
                  <a:schemeClr val="accent4"/>
                </a:solidFill>
              </a:rPr>
              <a:t>or false?</a:t>
            </a:r>
            <a:endParaRPr lang="en-GB" sz="8000" dirty="0">
              <a:solidFill>
                <a:schemeClr val="accent4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Smoking in pregnancy harms the baby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063273" y="2616784"/>
            <a:ext cx="416145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TRUE!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Cigarettes reduce oxygen to the baby and there is a higher chance of the baby being premature or stillborn.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02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5E854C-B373-E935-E7BE-8E5DDF0008E7}"/>
              </a:ext>
            </a:extLst>
          </p:cNvPr>
          <p:cNvSpPr/>
          <p:nvPr/>
        </p:nvSpPr>
        <p:spPr>
          <a:xfrm>
            <a:off x="6096000" y="1638000"/>
            <a:ext cx="6096000" cy="5220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401AD-8A5C-094B-201E-45E4FEA9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934" y="110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solidFill>
                  <a:schemeClr val="accent1"/>
                </a:solidFill>
              </a:rPr>
              <a:t>True </a:t>
            </a:r>
            <a:r>
              <a:rPr lang="en-US" sz="8000" dirty="0">
                <a:solidFill>
                  <a:schemeClr val="accent4"/>
                </a:solidFill>
              </a:rPr>
              <a:t>or false?</a:t>
            </a:r>
            <a:endParaRPr lang="en-GB" sz="8000" dirty="0">
              <a:solidFill>
                <a:schemeClr val="accent4"/>
              </a:solidFill>
            </a:endParaRP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614F5FE1-1E09-CA4F-B568-5ED2FD0B48A9}"/>
              </a:ext>
            </a:extLst>
          </p:cNvPr>
          <p:cNvSpPr/>
          <p:nvPr/>
        </p:nvSpPr>
        <p:spPr>
          <a:xfrm>
            <a:off x="223935" y="1787099"/>
            <a:ext cx="5561046" cy="4165832"/>
          </a:xfrm>
          <a:prstGeom prst="wedgeEllipseCallout">
            <a:avLst>
              <a:gd name="adj1" fmla="val 43853"/>
              <a:gd name="adj2" fmla="val 5032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accent1"/>
                </a:solidFill>
              </a:rPr>
              <a:t>Vaping is safe</a:t>
            </a:r>
            <a:endParaRPr lang="en-GB" sz="54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22FA46-0D3C-C09F-6747-98A5A38C5FB3}"/>
              </a:ext>
            </a:extLst>
          </p:cNvPr>
          <p:cNvSpPr txBox="1"/>
          <p:nvPr/>
        </p:nvSpPr>
        <p:spPr>
          <a:xfrm>
            <a:off x="7063273" y="2349286"/>
            <a:ext cx="416145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FALSE!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It’s probably less dangerous than smoking but can be just as addictive. There is increasing evidence it causes lung damage.</a:t>
            </a:r>
            <a:endParaRPr lang="en-GB" sz="2800" dirty="0">
              <a:solidFill>
                <a:schemeClr val="bg1"/>
              </a:solidFill>
            </a:endParaRPr>
          </a:p>
          <a:p>
            <a:pPr algn="ctr"/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32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taking a picture of a shelf of products&#10;&#10;Description automatically generated">
            <a:extLst>
              <a:ext uri="{FF2B5EF4-FFF2-40B4-BE49-F238E27FC236}">
                <a16:creationId xmlns:a16="http://schemas.microsoft.com/office/drawing/2014/main" id="{7DA97A34-66BB-0136-0E8E-8DFE48F19B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B708851-9E52-32AF-A63E-1A519689223C}"/>
              </a:ext>
            </a:extLst>
          </p:cNvPr>
          <p:cNvSpPr/>
          <p:nvPr/>
        </p:nvSpPr>
        <p:spPr>
          <a:xfrm>
            <a:off x="6245230" y="3429000"/>
            <a:ext cx="5173884" cy="2950029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Smoking v Vaping</a:t>
            </a:r>
          </a:p>
        </p:txBody>
      </p:sp>
    </p:spTree>
    <p:extLst>
      <p:ext uri="{BB962C8B-B14F-4D97-AF65-F5344CB8AC3E}">
        <p14:creationId xmlns:p14="http://schemas.microsoft.com/office/powerpoint/2010/main" val="119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062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E-Cigarettes / Vapes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Smoking area - Free miscellaneous icons">
            <a:extLst>
              <a:ext uri="{FF2B5EF4-FFF2-40B4-BE49-F238E27FC236}">
                <a16:creationId xmlns:a16="http://schemas.microsoft.com/office/drawing/2014/main" id="{5F044136-C52D-870F-6847-A768F5B96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207062" y="1847686"/>
            <a:ext cx="3443588" cy="344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0984B122-8DD9-728F-ACA1-4800F7012B0F}"/>
              </a:ext>
            </a:extLst>
          </p:cNvPr>
          <p:cNvGrpSpPr/>
          <p:nvPr/>
        </p:nvGrpSpPr>
        <p:grpSpPr>
          <a:xfrm>
            <a:off x="572748" y="4700905"/>
            <a:ext cx="4416629" cy="1498508"/>
            <a:chOff x="583634" y="4560425"/>
            <a:chExt cx="4416629" cy="1498508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212448CF-D03C-799E-8D29-F168AFB519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48567" y="4560425"/>
              <a:ext cx="1751696" cy="596358"/>
            </a:xfrm>
            <a:prstGeom prst="straightConnector1">
              <a:avLst/>
            </a:prstGeom>
            <a:ln w="571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2E152A-5680-B05D-8C57-C2317F599E6B}"/>
                </a:ext>
              </a:extLst>
            </p:cNvPr>
            <p:cNvSpPr txBox="1"/>
            <p:nvPr/>
          </p:nvSpPr>
          <p:spPr>
            <a:xfrm>
              <a:off x="583634" y="4858604"/>
              <a:ext cx="3443588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chemeClr val="accent1"/>
                  </a:solidFill>
                </a:rPr>
                <a:t>Vapes contain a carrier liquid, nicotine and </a:t>
              </a:r>
              <a:r>
                <a:rPr lang="en-US" sz="2400" b="1" dirty="0" err="1">
                  <a:solidFill>
                    <a:schemeClr val="accent1"/>
                  </a:solidFill>
                </a:rPr>
                <a:t>flavouring</a:t>
              </a:r>
              <a:endParaRPr lang="en-US" sz="24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53FC36F-E26C-EC89-9EC2-3D8B62CAE25D}"/>
              </a:ext>
            </a:extLst>
          </p:cNvPr>
          <p:cNvSpPr txBox="1"/>
          <p:nvPr/>
        </p:nvSpPr>
        <p:spPr>
          <a:xfrm>
            <a:off x="1517363" y="1874324"/>
            <a:ext cx="291103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A battery heats the liquid to produce </a:t>
            </a:r>
            <a:r>
              <a:rPr lang="en-US" sz="2400" b="1" dirty="0" err="1">
                <a:solidFill>
                  <a:schemeClr val="accent1"/>
                </a:solidFill>
              </a:rPr>
              <a:t>vapour</a:t>
            </a:r>
            <a:r>
              <a:rPr lang="en-US" sz="2400" b="1" dirty="0">
                <a:solidFill>
                  <a:schemeClr val="accent1"/>
                </a:solidFill>
              </a:rPr>
              <a:t> which is inhaled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AB70373-BE7F-05F1-145E-F554D994FCE1}"/>
              </a:ext>
            </a:extLst>
          </p:cNvPr>
          <p:cNvGrpSpPr/>
          <p:nvPr/>
        </p:nvGrpSpPr>
        <p:grpSpPr>
          <a:xfrm>
            <a:off x="5958758" y="4486247"/>
            <a:ext cx="5632877" cy="1867268"/>
            <a:chOff x="5974405" y="4328932"/>
            <a:chExt cx="5632877" cy="1867268"/>
          </a:xfrm>
        </p:grpSpPr>
        <p:cxnSp>
          <p:nvCxnSpPr>
            <p:cNvPr id="16" name="Connector: Curved 15">
              <a:extLst>
                <a:ext uri="{FF2B5EF4-FFF2-40B4-BE49-F238E27FC236}">
                  <a16:creationId xmlns:a16="http://schemas.microsoft.com/office/drawing/2014/main" id="{1B390AA8-A9BE-9FC2-E97F-DCBE0A9ABCF2}"/>
                </a:ext>
              </a:extLst>
            </p:cNvPr>
            <p:cNvCxnSpPr>
              <a:cxnSpLocks/>
            </p:cNvCxnSpPr>
            <p:nvPr/>
          </p:nvCxnSpPr>
          <p:spPr>
            <a:xfrm>
              <a:off x="5974405" y="4328932"/>
              <a:ext cx="1884805" cy="1493134"/>
            </a:xfrm>
            <a:prstGeom prst="curvedConnector3">
              <a:avLst>
                <a:gd name="adj1" fmla="val 38332"/>
              </a:avLst>
            </a:prstGeom>
            <a:ln w="571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3E368B8-4B7F-A9AF-C7DC-4FE55F0C8628}"/>
                </a:ext>
              </a:extLst>
            </p:cNvPr>
            <p:cNvSpPr txBox="1"/>
            <p:nvPr/>
          </p:nvSpPr>
          <p:spPr>
            <a:xfrm>
              <a:off x="7995981" y="5365203"/>
              <a:ext cx="3611301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chemeClr val="accent1"/>
                  </a:solidFill>
                </a:rPr>
                <a:t>The hot </a:t>
              </a:r>
              <a:r>
                <a:rPr lang="en-US" sz="2400" b="1" dirty="0" err="1">
                  <a:solidFill>
                    <a:schemeClr val="accent1"/>
                  </a:solidFill>
                </a:rPr>
                <a:t>vapour</a:t>
              </a:r>
              <a:r>
                <a:rPr lang="en-US" sz="2400" b="1" dirty="0">
                  <a:solidFill>
                    <a:schemeClr val="accent1"/>
                  </a:solidFill>
                </a:rPr>
                <a:t> can irritate the lungs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E282AC7-29C1-17A3-F996-44F56D78510B}"/>
              </a:ext>
            </a:extLst>
          </p:cNvPr>
          <p:cNvGrpSpPr/>
          <p:nvPr/>
        </p:nvGrpSpPr>
        <p:grpSpPr>
          <a:xfrm>
            <a:off x="5963519" y="1971483"/>
            <a:ext cx="5379396" cy="2380342"/>
            <a:chOff x="5974405" y="1831003"/>
            <a:chExt cx="5379396" cy="238034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8891C74-740B-FD10-D453-FE6AD3872992}"/>
                </a:ext>
              </a:extLst>
            </p:cNvPr>
            <p:cNvSpPr txBox="1"/>
            <p:nvPr/>
          </p:nvSpPr>
          <p:spPr>
            <a:xfrm>
              <a:off x="8180859" y="2998593"/>
              <a:ext cx="317294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chemeClr val="accent1"/>
                  </a:solidFill>
                </a:rPr>
                <a:t>Like in cigarettes, nicotine is addictive</a:t>
              </a:r>
            </a:p>
          </p:txBody>
        </p:sp>
        <p:pic>
          <p:nvPicPr>
            <p:cNvPr id="28" name="Graphic 27" descr="Brain outline">
              <a:extLst>
                <a:ext uri="{FF2B5EF4-FFF2-40B4-BE49-F238E27FC236}">
                  <a16:creationId xmlns:a16="http://schemas.microsoft.com/office/drawing/2014/main" id="{65F334A7-C7D6-785B-E0FA-8A925AC26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59210" y="1831003"/>
              <a:ext cx="1224987" cy="1224987"/>
            </a:xfrm>
            <a:prstGeom prst="rect">
              <a:avLst/>
            </a:prstGeom>
          </p:spPr>
        </p:pic>
        <p:cxnSp>
          <p:nvCxnSpPr>
            <p:cNvPr id="30" name="Connector: Curved 29">
              <a:extLst>
                <a:ext uri="{FF2B5EF4-FFF2-40B4-BE49-F238E27FC236}">
                  <a16:creationId xmlns:a16="http://schemas.microsoft.com/office/drawing/2014/main" id="{3437D2A5-B408-0B49-83B7-D2905EE58F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74405" y="2529068"/>
              <a:ext cx="1814454" cy="1682277"/>
            </a:xfrm>
            <a:prstGeom prst="curvedConnector3">
              <a:avLst>
                <a:gd name="adj1" fmla="val 50000"/>
              </a:avLst>
            </a:prstGeom>
            <a:ln w="571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Graphic 9" descr="Lungs with solid fill">
            <a:extLst>
              <a:ext uri="{FF2B5EF4-FFF2-40B4-BE49-F238E27FC236}">
                <a16:creationId xmlns:a16="http://schemas.microsoft.com/office/drawing/2014/main" id="{E24D4528-B946-E866-2A01-2B75A5466C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93311" y="4486247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5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6470"/>
            <a:ext cx="121920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Why is vaping a problem?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D6F84-25E6-C1A0-E3B6-3701EFE1A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345" y="1752439"/>
            <a:ext cx="5396398" cy="470279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dirty="0"/>
              <a:t>Vapes were invented to help people stop smoking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dirty="0"/>
              <a:t>Vapes haven’t been around long enough for us to understand the long-term health effects 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dirty="0"/>
              <a:t>People who were never smokers (especially young people) are starting to vape</a:t>
            </a:r>
          </a:p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en-US" dirty="0"/>
              <a:t>Young people are getting addicted to nicotine </a:t>
            </a:r>
          </a:p>
        </p:txBody>
      </p:sp>
      <p:pic>
        <p:nvPicPr>
          <p:cNvPr id="6" name="Picture 5" descr="A person smoking a vaporizer&#10;&#10;Description automatically generated">
            <a:extLst>
              <a:ext uri="{FF2B5EF4-FFF2-40B4-BE49-F238E27FC236}">
                <a16:creationId xmlns:a16="http://schemas.microsoft.com/office/drawing/2014/main" id="{7D287BDF-15CA-A4FE-3622-7F218EEF6F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472032"/>
            <a:ext cx="6095999" cy="5385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39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B0311BB-62FC-742A-3B2A-4C10CC25B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1488" y="1152525"/>
            <a:ext cx="4114800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2C55C99-C765-9BEB-6030-9BE70678E5EC}"/>
              </a:ext>
            </a:extLst>
          </p:cNvPr>
          <p:cNvSpPr/>
          <p:nvPr/>
        </p:nvSpPr>
        <p:spPr>
          <a:xfrm>
            <a:off x="110740" y="270481"/>
            <a:ext cx="3198517" cy="3198517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Health effects of vaping</a:t>
            </a:r>
            <a:endParaRPr lang="en-GB" sz="3600" b="1" dirty="0">
              <a:solidFill>
                <a:schemeClr val="bg1"/>
              </a:solidFill>
            </a:endParaRPr>
          </a:p>
          <a:p>
            <a:pPr algn="ctr"/>
            <a:endParaRPr lang="en-GB" sz="2000" dirty="0"/>
          </a:p>
        </p:txBody>
      </p:sp>
      <p:sp>
        <p:nvSpPr>
          <p:cNvPr id="13" name="Call-out: Line 12">
            <a:extLst>
              <a:ext uri="{FF2B5EF4-FFF2-40B4-BE49-F238E27FC236}">
                <a16:creationId xmlns:a16="http://schemas.microsoft.com/office/drawing/2014/main" id="{4625A6D2-A992-A099-E1D6-12F2E42A1868}"/>
              </a:ext>
            </a:extLst>
          </p:cNvPr>
          <p:cNvSpPr/>
          <p:nvPr/>
        </p:nvSpPr>
        <p:spPr>
          <a:xfrm>
            <a:off x="8427350" y="962752"/>
            <a:ext cx="2578107" cy="1460047"/>
          </a:xfrm>
          <a:prstGeom prst="borderCallout1">
            <a:avLst>
              <a:gd name="adj1" fmla="val 50392"/>
              <a:gd name="adj2" fmla="val -304"/>
              <a:gd name="adj3" fmla="val 47127"/>
              <a:gd name="adj4" fmla="val -38768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Addiction</a:t>
            </a:r>
          </a:p>
          <a:p>
            <a:pPr algn="ctr"/>
            <a:r>
              <a:rPr lang="en-US" b="1" dirty="0">
                <a:solidFill>
                  <a:schemeClr val="accent1"/>
                </a:solidFill>
              </a:rPr>
              <a:t>Anxiety</a:t>
            </a:r>
          </a:p>
          <a:p>
            <a:pPr algn="ctr"/>
            <a:r>
              <a:rPr lang="en-US" b="1" dirty="0">
                <a:solidFill>
                  <a:schemeClr val="accent1"/>
                </a:solidFill>
              </a:rPr>
              <a:t>Memory problems</a:t>
            </a:r>
          </a:p>
          <a:p>
            <a:pPr algn="ctr"/>
            <a:r>
              <a:rPr lang="en-US" b="1" dirty="0">
                <a:solidFill>
                  <a:schemeClr val="accent1"/>
                </a:solidFill>
              </a:rPr>
              <a:t>Sleep problems 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7793535-57EF-4F0E-34A9-4CA8520B8383}"/>
              </a:ext>
            </a:extLst>
          </p:cNvPr>
          <p:cNvSpPr/>
          <p:nvPr/>
        </p:nvSpPr>
        <p:spPr>
          <a:xfrm>
            <a:off x="2479673" y="4763922"/>
            <a:ext cx="2373085" cy="113132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Exposure to potentially harmful chemicals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24" name="Call-out: Line 23">
            <a:extLst>
              <a:ext uri="{FF2B5EF4-FFF2-40B4-BE49-F238E27FC236}">
                <a16:creationId xmlns:a16="http://schemas.microsoft.com/office/drawing/2014/main" id="{927DC9AB-FDA3-3E4F-553F-725421F5CBF9}"/>
              </a:ext>
            </a:extLst>
          </p:cNvPr>
          <p:cNvSpPr/>
          <p:nvPr/>
        </p:nvSpPr>
        <p:spPr>
          <a:xfrm>
            <a:off x="3254146" y="2866812"/>
            <a:ext cx="2373085" cy="1249647"/>
          </a:xfrm>
          <a:prstGeom prst="borderCallout1">
            <a:avLst>
              <a:gd name="adj1" fmla="val 48699"/>
              <a:gd name="adj2" fmla="val 99980"/>
              <a:gd name="adj3" fmla="val 80348"/>
              <a:gd name="adj4" fmla="val 145814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Lung damage</a:t>
            </a:r>
          </a:p>
          <a:p>
            <a:pPr algn="ctr"/>
            <a:r>
              <a:rPr lang="en-US" b="1" dirty="0">
                <a:solidFill>
                  <a:schemeClr val="accent1"/>
                </a:solidFill>
              </a:rPr>
              <a:t>Chronic cough</a:t>
            </a:r>
          </a:p>
          <a:p>
            <a:pPr algn="ctr"/>
            <a:r>
              <a:rPr lang="en-US" b="1" dirty="0">
                <a:solidFill>
                  <a:schemeClr val="accent1"/>
                </a:solidFill>
              </a:rPr>
              <a:t>Asthma attacks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26" name="Call-out: Line 25">
            <a:extLst>
              <a:ext uri="{FF2B5EF4-FFF2-40B4-BE49-F238E27FC236}">
                <a16:creationId xmlns:a16="http://schemas.microsoft.com/office/drawing/2014/main" id="{7DC5168F-AE32-6167-E654-1DBC80B1B70D}"/>
              </a:ext>
            </a:extLst>
          </p:cNvPr>
          <p:cNvSpPr/>
          <p:nvPr/>
        </p:nvSpPr>
        <p:spPr>
          <a:xfrm>
            <a:off x="3906607" y="1371451"/>
            <a:ext cx="2373085" cy="870094"/>
          </a:xfrm>
          <a:prstGeom prst="borderCallout1">
            <a:avLst>
              <a:gd name="adj1" fmla="val 98775"/>
              <a:gd name="adj2" fmla="val 100439"/>
              <a:gd name="adj3" fmla="val 125897"/>
              <a:gd name="adj4" fmla="val 140309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Possible link to gum disease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D2B113F-B72B-FD96-908C-00465C86B0BB}"/>
              </a:ext>
            </a:extLst>
          </p:cNvPr>
          <p:cNvSpPr/>
          <p:nvPr/>
        </p:nvSpPr>
        <p:spPr>
          <a:xfrm>
            <a:off x="9175974" y="3006295"/>
            <a:ext cx="2373085" cy="99287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More likely to start smoking due to nicotine addiction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D7D497-6B7A-EBCC-50ED-637DA1A9710A}"/>
              </a:ext>
            </a:extLst>
          </p:cNvPr>
          <p:cNvSpPr/>
          <p:nvPr/>
        </p:nvSpPr>
        <p:spPr>
          <a:xfrm>
            <a:off x="9484626" y="4763922"/>
            <a:ext cx="2373085" cy="113132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Don’t know what long-term effects might be</a:t>
            </a:r>
            <a:endParaRPr lang="en-GB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5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  <p:bldP spid="24" grpId="0" animBg="1"/>
      <p:bldP spid="26" grpId="0" animBg="1"/>
      <p:bldP spid="28" grpId="0" animBg="1"/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9DE6E05-A377-6538-0BFA-956714C9638C}"/>
              </a:ext>
            </a:extLst>
          </p:cNvPr>
          <p:cNvSpPr/>
          <p:nvPr/>
        </p:nvSpPr>
        <p:spPr>
          <a:xfrm>
            <a:off x="0" y="4263093"/>
            <a:ext cx="6096000" cy="2610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443249-CDC5-9609-BA49-1617862A8235}"/>
              </a:ext>
            </a:extLst>
          </p:cNvPr>
          <p:cNvSpPr/>
          <p:nvPr/>
        </p:nvSpPr>
        <p:spPr>
          <a:xfrm>
            <a:off x="6096000" y="1630511"/>
            <a:ext cx="6096000" cy="261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56B9D8-B0C8-82B5-23E8-D2589D39B0D4}"/>
              </a:ext>
            </a:extLst>
          </p:cNvPr>
          <p:cNvSpPr txBox="1"/>
          <p:nvPr/>
        </p:nvSpPr>
        <p:spPr>
          <a:xfrm>
            <a:off x="304800" y="372725"/>
            <a:ext cx="11582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Why vaping is particularly risky for teens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36E53A-7751-B370-0230-1444400CBEE3}"/>
              </a:ext>
            </a:extLst>
          </p:cNvPr>
          <p:cNvSpPr txBox="1"/>
          <p:nvPr/>
        </p:nvSpPr>
        <p:spPr>
          <a:xfrm>
            <a:off x="861331" y="2095635"/>
            <a:ext cx="43733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Teen lungs are still developing so are more easily damaged</a:t>
            </a:r>
            <a:endParaRPr lang="en-GB" sz="3200" dirty="0">
              <a:solidFill>
                <a:schemeClr val="accen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C4BCB4-5A2B-82BF-CF13-9E70ED1CBBFE}"/>
              </a:ext>
            </a:extLst>
          </p:cNvPr>
          <p:cNvSpPr txBox="1"/>
          <p:nvPr/>
        </p:nvSpPr>
        <p:spPr>
          <a:xfrm>
            <a:off x="6870245" y="2150681"/>
            <a:ext cx="44604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Teen brains are still developing so get addicted more easily</a:t>
            </a:r>
            <a:endParaRPr lang="en-GB" sz="32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7FB645-6DFB-F3E9-E991-83D9A295657A}"/>
              </a:ext>
            </a:extLst>
          </p:cNvPr>
          <p:cNvSpPr txBox="1"/>
          <p:nvPr/>
        </p:nvSpPr>
        <p:spPr>
          <a:xfrm>
            <a:off x="6670561" y="4537041"/>
            <a:ext cx="50121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3"/>
                </a:solidFill>
              </a:rPr>
              <a:t>The earlier you start and  the longer you vape, the more likely it will lead to health problems </a:t>
            </a:r>
            <a:endParaRPr lang="en-GB" sz="3200" dirty="0">
              <a:solidFill>
                <a:schemeClr val="accent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8D1581-A8A4-1627-5C28-B32F62CF44BD}"/>
              </a:ext>
            </a:extLst>
          </p:cNvPr>
          <p:cNvSpPr txBox="1"/>
          <p:nvPr/>
        </p:nvSpPr>
        <p:spPr>
          <a:xfrm>
            <a:off x="670151" y="4728217"/>
            <a:ext cx="47556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Getting addicted to nicotine early can make smoking more likely later 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02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-up of a young person breaking a cigarette&#10;&#10;Description automatically generated">
            <a:extLst>
              <a:ext uri="{FF2B5EF4-FFF2-40B4-BE49-F238E27FC236}">
                <a16:creationId xmlns:a16="http://schemas.microsoft.com/office/drawing/2014/main" id="{2DA7A59D-9411-708A-6DC2-A5051AD28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91343"/>
            <a:ext cx="12192000" cy="9144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47665BF-F71B-3A72-7C62-65E6026B6A70}"/>
              </a:ext>
            </a:extLst>
          </p:cNvPr>
          <p:cNvSpPr/>
          <p:nvPr/>
        </p:nvSpPr>
        <p:spPr>
          <a:xfrm>
            <a:off x="163285" y="5475513"/>
            <a:ext cx="11865429" cy="1284515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Why is smoking such a big problem?</a:t>
            </a:r>
          </a:p>
        </p:txBody>
      </p:sp>
    </p:spTree>
    <p:extLst>
      <p:ext uri="{BB962C8B-B14F-4D97-AF65-F5344CB8AC3E}">
        <p14:creationId xmlns:p14="http://schemas.microsoft.com/office/powerpoint/2010/main" val="40833432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556D14D-D881-65B1-9C00-D15293D252C0}"/>
              </a:ext>
            </a:extLst>
          </p:cNvPr>
          <p:cNvSpPr/>
          <p:nvPr/>
        </p:nvSpPr>
        <p:spPr>
          <a:xfrm>
            <a:off x="0" y="1"/>
            <a:ext cx="12192000" cy="14720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4DA3DD-90B6-D18D-48F1-862407D3C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6470"/>
            <a:ext cx="121920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Smoking v Vaping</a:t>
            </a:r>
            <a:endParaRPr lang="en-GB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B802B741-E80A-BF3D-984B-DDEE70729C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4861257"/>
              </p:ext>
            </p:extLst>
          </p:nvPr>
        </p:nvGraphicFramePr>
        <p:xfrm>
          <a:off x="544285" y="1788117"/>
          <a:ext cx="11103430" cy="459723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917591">
                  <a:extLst>
                    <a:ext uri="{9D8B030D-6E8A-4147-A177-3AD203B41FA5}">
                      <a16:colId xmlns:a16="http://schemas.microsoft.com/office/drawing/2014/main" val="595009121"/>
                    </a:ext>
                  </a:extLst>
                </a:gridCol>
                <a:gridCol w="4254610">
                  <a:extLst>
                    <a:ext uri="{9D8B030D-6E8A-4147-A177-3AD203B41FA5}">
                      <a16:colId xmlns:a16="http://schemas.microsoft.com/office/drawing/2014/main" val="3115880190"/>
                    </a:ext>
                  </a:extLst>
                </a:gridCol>
                <a:gridCol w="4931229">
                  <a:extLst>
                    <a:ext uri="{9D8B030D-6E8A-4147-A177-3AD203B41FA5}">
                      <a16:colId xmlns:a16="http://schemas.microsoft.com/office/drawing/2014/main" val="366067023"/>
                    </a:ext>
                  </a:extLst>
                </a:gridCol>
              </a:tblGrid>
              <a:tr h="925118">
                <a:tc>
                  <a:txBody>
                    <a:bodyPr/>
                    <a:lstStyle/>
                    <a:p>
                      <a:pPr algn="l"/>
                      <a:endParaRPr lang="en-GB" dirty="0"/>
                    </a:p>
                  </a:txBody>
                  <a:tcPr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Smoking (cigarettes)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Vaping (e-cigarettes)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487671"/>
                  </a:ext>
                </a:extLst>
              </a:tr>
              <a:tr h="799510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What it is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2025853"/>
                  </a:ext>
                </a:extLst>
              </a:tr>
              <a:tr h="973745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What it contains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207509"/>
                  </a:ext>
                </a:extLst>
              </a:tr>
              <a:tr h="9737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Laws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6633782"/>
                  </a:ext>
                </a:extLst>
              </a:tr>
              <a:tr h="9251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accent1"/>
                          </a:solidFill>
                        </a:rPr>
                        <a:t>Health effects</a:t>
                      </a:r>
                      <a:endParaRPr lang="en-GB" dirty="0">
                        <a:solidFill>
                          <a:schemeClr val="accent1"/>
                        </a:solidFill>
                      </a:endParaRPr>
                    </a:p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11016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06614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in a field&#10;&#10;Description automatically generated">
            <a:extLst>
              <a:ext uri="{FF2B5EF4-FFF2-40B4-BE49-F238E27FC236}">
                <a16:creationId xmlns:a16="http://schemas.microsoft.com/office/drawing/2014/main" id="{240A1B40-77D5-4B62-DC29-D9565BA61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pic>
        <p:nvPicPr>
          <p:cNvPr id="2" name="Picture 1" descr="A close-up of a logo&#10;&#10;Description automatically generated">
            <a:extLst>
              <a:ext uri="{FF2B5EF4-FFF2-40B4-BE49-F238E27FC236}">
                <a16:creationId xmlns:a16="http://schemas.microsoft.com/office/drawing/2014/main" id="{AA7C4F4F-80EE-03D4-49A5-64EDCEC7A9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769" y="6117772"/>
            <a:ext cx="977296" cy="549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34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2AF2935-26A4-9047-C324-16EEF07EB743}"/>
              </a:ext>
            </a:extLst>
          </p:cNvPr>
          <p:cNvGrpSpPr/>
          <p:nvPr/>
        </p:nvGrpSpPr>
        <p:grpSpPr>
          <a:xfrm>
            <a:off x="1290639" y="1988858"/>
            <a:ext cx="4533900" cy="4533900"/>
            <a:chOff x="1418265" y="1960951"/>
            <a:chExt cx="4533900" cy="45339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63245CD-76E0-BE0D-F1FE-2B1D66782FDA}"/>
                </a:ext>
              </a:extLst>
            </p:cNvPr>
            <p:cNvSpPr/>
            <p:nvPr/>
          </p:nvSpPr>
          <p:spPr>
            <a:xfrm>
              <a:off x="1418265" y="1960951"/>
              <a:ext cx="4533900" cy="4533900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" name="Graphic 2" descr="Lungs outline">
              <a:extLst>
                <a:ext uri="{FF2B5EF4-FFF2-40B4-BE49-F238E27FC236}">
                  <a16:creationId xmlns:a16="http://schemas.microsoft.com/office/drawing/2014/main" id="{51C20D19-D9DA-9E83-EA5C-21DFFC22A7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413389" y="2182309"/>
              <a:ext cx="2553172" cy="255317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658FC71-9070-1BCF-04A6-D2EC119E6639}"/>
                </a:ext>
              </a:extLst>
            </p:cNvPr>
            <p:cNvSpPr txBox="1"/>
            <p:nvPr/>
          </p:nvSpPr>
          <p:spPr>
            <a:xfrm>
              <a:off x="1963826" y="4619877"/>
              <a:ext cx="344277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tx2"/>
                  </a:solidFill>
                </a:rPr>
                <a:t>Cause lung and heart disease, cancer, and many other health problems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B24CA28-9402-BBE5-2BC8-2ED7A1231279}"/>
              </a:ext>
            </a:extLst>
          </p:cNvPr>
          <p:cNvGrpSpPr/>
          <p:nvPr/>
        </p:nvGrpSpPr>
        <p:grpSpPr>
          <a:xfrm>
            <a:off x="6362701" y="1988858"/>
            <a:ext cx="4533900" cy="4533900"/>
            <a:chOff x="6248401" y="1960951"/>
            <a:chExt cx="4533900" cy="45339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1BD02B2-47C3-5682-E0DC-3713C0107439}"/>
                </a:ext>
              </a:extLst>
            </p:cNvPr>
            <p:cNvSpPr/>
            <p:nvPr/>
          </p:nvSpPr>
          <p:spPr>
            <a:xfrm>
              <a:off x="6248401" y="1960951"/>
              <a:ext cx="4533900" cy="45339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BFCECC-9285-87DF-2234-B71454A0E2E2}"/>
                </a:ext>
              </a:extLst>
            </p:cNvPr>
            <p:cNvSpPr txBox="1"/>
            <p:nvPr/>
          </p:nvSpPr>
          <p:spPr>
            <a:xfrm>
              <a:off x="6999042" y="4989209"/>
              <a:ext cx="303261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Lead to early death</a:t>
              </a:r>
              <a:endParaRPr lang="en-GB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056B9D8-B0C8-82B5-23E8-D2589D39B0D4}"/>
              </a:ext>
            </a:extLst>
          </p:cNvPr>
          <p:cNvSpPr txBox="1"/>
          <p:nvPr/>
        </p:nvSpPr>
        <p:spPr>
          <a:xfrm>
            <a:off x="1887894" y="335242"/>
            <a:ext cx="84162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Smoking can…</a:t>
            </a:r>
            <a:endParaRPr lang="en-GB" sz="6600" dirty="0">
              <a:solidFill>
                <a:schemeClr val="bg1"/>
              </a:solidFill>
            </a:endParaRPr>
          </a:p>
        </p:txBody>
      </p:sp>
      <p:pic>
        <p:nvPicPr>
          <p:cNvPr id="17" name="Graphic 16" descr="Skull outline">
            <a:extLst>
              <a:ext uri="{FF2B5EF4-FFF2-40B4-BE49-F238E27FC236}">
                <a16:creationId xmlns:a16="http://schemas.microsoft.com/office/drawing/2014/main" id="{E9342AF7-7764-7B15-77A8-3DCE44EB99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53065" y="2352361"/>
            <a:ext cx="2553172" cy="255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55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B24CA28-9402-BBE5-2BC8-2ED7A1231279}"/>
              </a:ext>
            </a:extLst>
          </p:cNvPr>
          <p:cNvGrpSpPr/>
          <p:nvPr/>
        </p:nvGrpSpPr>
        <p:grpSpPr>
          <a:xfrm>
            <a:off x="6362701" y="1988858"/>
            <a:ext cx="4533900" cy="4533900"/>
            <a:chOff x="6248401" y="1960951"/>
            <a:chExt cx="4533900" cy="45339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1BD02B2-47C3-5682-E0DC-3713C0107439}"/>
                </a:ext>
              </a:extLst>
            </p:cNvPr>
            <p:cNvSpPr/>
            <p:nvPr/>
          </p:nvSpPr>
          <p:spPr>
            <a:xfrm>
              <a:off x="6248401" y="1960951"/>
              <a:ext cx="4533900" cy="4533900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BFCECC-9285-87DF-2234-B71454A0E2E2}"/>
                </a:ext>
              </a:extLst>
            </p:cNvPr>
            <p:cNvSpPr txBox="1"/>
            <p:nvPr/>
          </p:nvSpPr>
          <p:spPr>
            <a:xfrm>
              <a:off x="7034114" y="4756538"/>
              <a:ext cx="30326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Be very addictive – once you start it is very hard to stop</a:t>
              </a:r>
              <a:endParaRPr lang="en-GB" sz="2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056B9D8-B0C8-82B5-23E8-D2589D39B0D4}"/>
              </a:ext>
            </a:extLst>
          </p:cNvPr>
          <p:cNvSpPr txBox="1"/>
          <p:nvPr/>
        </p:nvSpPr>
        <p:spPr>
          <a:xfrm>
            <a:off x="1887894" y="335242"/>
            <a:ext cx="84162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</a:rPr>
              <a:t>Smoking can… </a:t>
            </a:r>
            <a:endParaRPr lang="en-GB" sz="6600" dirty="0">
              <a:solidFill>
                <a:schemeClr val="bg1"/>
              </a:solidFill>
            </a:endParaRPr>
          </a:p>
        </p:txBody>
      </p:sp>
      <p:pic>
        <p:nvPicPr>
          <p:cNvPr id="12" name="Graphic 11" descr="Smoking with solid fill">
            <a:extLst>
              <a:ext uri="{FF2B5EF4-FFF2-40B4-BE49-F238E27FC236}">
                <a16:creationId xmlns:a16="http://schemas.microsoft.com/office/drawing/2014/main" id="{C29159B0-B68D-8F69-98AA-32CEC48B0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82141" y="2667237"/>
            <a:ext cx="1885949" cy="1885949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48AA622-6AE6-E8A6-62D0-CC5F78347B09}"/>
              </a:ext>
            </a:extLst>
          </p:cNvPr>
          <p:cNvGrpSpPr/>
          <p:nvPr/>
        </p:nvGrpSpPr>
        <p:grpSpPr>
          <a:xfrm>
            <a:off x="1290639" y="1988858"/>
            <a:ext cx="4533900" cy="4533900"/>
            <a:chOff x="1290639" y="1988858"/>
            <a:chExt cx="4533900" cy="453390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2AF2935-26A4-9047-C324-16EEF07EB743}"/>
                </a:ext>
              </a:extLst>
            </p:cNvPr>
            <p:cNvGrpSpPr/>
            <p:nvPr/>
          </p:nvGrpSpPr>
          <p:grpSpPr>
            <a:xfrm>
              <a:off x="1290639" y="1988858"/>
              <a:ext cx="4533900" cy="4533900"/>
              <a:chOff x="1418265" y="1960951"/>
              <a:chExt cx="4533900" cy="4533900"/>
            </a:xfrm>
          </p:grpSpPr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C63245CD-76E0-BE0D-F1FE-2B1D66782FDA}"/>
                  </a:ext>
                </a:extLst>
              </p:cNvPr>
              <p:cNvSpPr/>
              <p:nvPr/>
            </p:nvSpPr>
            <p:spPr>
              <a:xfrm>
                <a:off x="1418265" y="1960951"/>
                <a:ext cx="4533900" cy="4533900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58FC71-9070-1BCF-04A6-D2EC119E6639}"/>
                  </a:ext>
                </a:extLst>
              </p:cNvPr>
              <p:cNvSpPr txBox="1"/>
              <p:nvPr/>
            </p:nvSpPr>
            <p:spPr>
              <a:xfrm>
                <a:off x="2138594" y="4756538"/>
                <a:ext cx="3093241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solidFill>
                      <a:schemeClr val="tx2"/>
                    </a:solidFill>
                  </a:rPr>
                  <a:t>Make non-smokers ill if they are nearby and breath in the smoke </a:t>
                </a:r>
                <a:endParaRPr lang="en-GB" sz="2400" b="1" dirty="0">
                  <a:solidFill>
                    <a:schemeClr val="tx2"/>
                  </a:solidFill>
                </a:endParaRPr>
              </a:p>
            </p:txBody>
          </p:sp>
        </p:grpSp>
        <p:pic>
          <p:nvPicPr>
            <p:cNvPr id="13" name="Picture 2" descr="Difficulty breathing - Free healthcare and medical icons">
              <a:extLst>
                <a:ext uri="{FF2B5EF4-FFF2-40B4-BE49-F238E27FC236}">
                  <a16:creationId xmlns:a16="http://schemas.microsoft.com/office/drawing/2014/main" id="{77225A63-0EAB-F06C-3C42-6E929824DD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2474" y="2686148"/>
              <a:ext cx="1797480" cy="17974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9607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9DE6E05-A377-6538-0BFA-956714C9638C}"/>
              </a:ext>
            </a:extLst>
          </p:cNvPr>
          <p:cNvSpPr/>
          <p:nvPr/>
        </p:nvSpPr>
        <p:spPr>
          <a:xfrm>
            <a:off x="0" y="4263093"/>
            <a:ext cx="6096000" cy="2610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DFF3636-D934-6E8E-EBFE-864FC219E964}"/>
              </a:ext>
            </a:extLst>
          </p:cNvPr>
          <p:cNvSpPr/>
          <p:nvPr/>
        </p:nvSpPr>
        <p:spPr>
          <a:xfrm>
            <a:off x="1584068" y="4753937"/>
            <a:ext cx="1210258" cy="1263562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O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6443249-CDC5-9609-BA49-1617862A8235}"/>
              </a:ext>
            </a:extLst>
          </p:cNvPr>
          <p:cNvSpPr/>
          <p:nvPr/>
        </p:nvSpPr>
        <p:spPr>
          <a:xfrm>
            <a:off x="6096000" y="1630511"/>
            <a:ext cx="6096000" cy="261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9E87AF-4A96-0043-488D-8F83B212B599}"/>
              </a:ext>
            </a:extLst>
          </p:cNvPr>
          <p:cNvSpPr/>
          <p:nvPr/>
        </p:nvSpPr>
        <p:spPr>
          <a:xfrm>
            <a:off x="0" y="1"/>
            <a:ext cx="12192000" cy="163051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56B9D8-B0C8-82B5-23E8-D2589D39B0D4}"/>
              </a:ext>
            </a:extLst>
          </p:cNvPr>
          <p:cNvSpPr txBox="1"/>
          <p:nvPr/>
        </p:nvSpPr>
        <p:spPr>
          <a:xfrm>
            <a:off x="1887894" y="261258"/>
            <a:ext cx="84162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chemeClr val="bg1"/>
                </a:solidFill>
              </a:rPr>
              <a:t>Smoke </a:t>
            </a:r>
            <a:r>
              <a:rPr lang="en-US" sz="6600" dirty="0">
                <a:solidFill>
                  <a:schemeClr val="bg1"/>
                </a:solidFill>
              </a:rPr>
              <a:t>contains </a:t>
            </a:r>
            <a:endParaRPr lang="en-GB" sz="66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0AC016B-4F5B-520D-FDC6-CC21008A3DB1}"/>
              </a:ext>
            </a:extLst>
          </p:cNvPr>
          <p:cNvSpPr txBox="1"/>
          <p:nvPr/>
        </p:nvSpPr>
        <p:spPr>
          <a:xfrm>
            <a:off x="7157357" y="2645318"/>
            <a:ext cx="3500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</a:rPr>
              <a:t>Tar</a:t>
            </a:r>
            <a:endParaRPr lang="en-GB" sz="3600" b="1" dirty="0">
              <a:solidFill>
                <a:schemeClr val="accent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D86C4E-5010-1209-AE70-5038FA1E05B6}"/>
              </a:ext>
            </a:extLst>
          </p:cNvPr>
          <p:cNvSpPr txBox="1"/>
          <p:nvPr/>
        </p:nvSpPr>
        <p:spPr>
          <a:xfrm>
            <a:off x="2803462" y="4887257"/>
            <a:ext cx="27641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Carbon monoxide</a:t>
            </a:r>
            <a:endParaRPr lang="en-GB" sz="36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64C0C4-EEE2-B9D9-12A4-F24DF43A864D}"/>
              </a:ext>
            </a:extLst>
          </p:cNvPr>
          <p:cNvSpPr txBox="1"/>
          <p:nvPr/>
        </p:nvSpPr>
        <p:spPr>
          <a:xfrm>
            <a:off x="7157357" y="4950490"/>
            <a:ext cx="4158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3"/>
                </a:solidFill>
              </a:rPr>
              <a:t>Over 4000 other chemicals</a:t>
            </a:r>
            <a:endParaRPr lang="en-GB" sz="3600" b="1" dirty="0">
              <a:solidFill>
                <a:schemeClr val="accent3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5801B60-AF84-A31B-5C43-A71DA4E881A5}"/>
              </a:ext>
            </a:extLst>
          </p:cNvPr>
          <p:cNvSpPr/>
          <p:nvPr/>
        </p:nvSpPr>
        <p:spPr>
          <a:xfrm>
            <a:off x="412880" y="4950490"/>
            <a:ext cx="1475014" cy="14750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C</a:t>
            </a:r>
            <a:endParaRPr lang="en-GB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1843D3F-CB22-7D76-BF12-253556934BE8}"/>
              </a:ext>
            </a:extLst>
          </p:cNvPr>
          <p:cNvGrpSpPr/>
          <p:nvPr/>
        </p:nvGrpSpPr>
        <p:grpSpPr>
          <a:xfrm>
            <a:off x="505457" y="2249352"/>
            <a:ext cx="5383713" cy="1534606"/>
            <a:chOff x="505457" y="2249352"/>
            <a:chExt cx="5383713" cy="153460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A36E53A-7751-B370-0230-1444400CBEE3}"/>
                </a:ext>
              </a:extLst>
            </p:cNvPr>
            <p:cNvSpPr txBox="1"/>
            <p:nvPr/>
          </p:nvSpPr>
          <p:spPr>
            <a:xfrm>
              <a:off x="2388636" y="2594907"/>
              <a:ext cx="35005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chemeClr val="accent1"/>
                  </a:solidFill>
                </a:rPr>
                <a:t>Nicotine</a:t>
              </a:r>
              <a:endParaRPr lang="en-GB" sz="3600" b="1" dirty="0">
                <a:solidFill>
                  <a:schemeClr val="accent1"/>
                </a:solidFill>
              </a:endParaRPr>
            </a:p>
          </p:txBody>
        </p:sp>
        <p:pic>
          <p:nvPicPr>
            <p:cNvPr id="1026" name="Picture 2" descr="undefined">
              <a:extLst>
                <a:ext uri="{FF2B5EF4-FFF2-40B4-BE49-F238E27FC236}">
                  <a16:creationId xmlns:a16="http://schemas.microsoft.com/office/drawing/2014/main" id="{A435B68A-7D8D-EC44-B6BF-1F7D3959A1F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457" y="2249352"/>
              <a:ext cx="2096229" cy="15346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" name="Graphic 21" descr="Water with solid fill">
            <a:extLst>
              <a:ext uri="{FF2B5EF4-FFF2-40B4-BE49-F238E27FC236}">
                <a16:creationId xmlns:a16="http://schemas.microsoft.com/office/drawing/2014/main" id="{8BF75294-A467-AA1A-7665-8840BA077B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41230" y="2249352"/>
            <a:ext cx="1455810" cy="145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4" grpId="0"/>
      <p:bldP spid="15" grpId="0"/>
      <p:bldP spid="18" grpId="0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sitting on a couch&#10;&#10;Description automatically generated">
            <a:extLst>
              <a:ext uri="{FF2B5EF4-FFF2-40B4-BE49-F238E27FC236}">
                <a16:creationId xmlns:a16="http://schemas.microsoft.com/office/drawing/2014/main" id="{08DE367A-25E9-7335-C0C3-61F3FAC452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B708851-9E52-32AF-A63E-1A519689223C}"/>
              </a:ext>
            </a:extLst>
          </p:cNvPr>
          <p:cNvSpPr/>
          <p:nvPr/>
        </p:nvSpPr>
        <p:spPr>
          <a:xfrm>
            <a:off x="290745" y="4539343"/>
            <a:ext cx="5369826" cy="1926772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accent2"/>
                </a:solidFill>
              </a:rPr>
              <a:t>How smoking affects the body</a:t>
            </a:r>
          </a:p>
        </p:txBody>
      </p:sp>
    </p:spTree>
    <p:extLst>
      <p:ext uri="{BB962C8B-B14F-4D97-AF65-F5344CB8AC3E}">
        <p14:creationId xmlns:p14="http://schemas.microsoft.com/office/powerpoint/2010/main" val="1077059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4AF54E0-6593-E967-87A6-D670B662EFB0}"/>
              </a:ext>
            </a:extLst>
          </p:cNvPr>
          <p:cNvGrpSpPr/>
          <p:nvPr/>
        </p:nvGrpSpPr>
        <p:grpSpPr>
          <a:xfrm>
            <a:off x="0" y="4284133"/>
            <a:ext cx="3814993" cy="2573866"/>
            <a:chOff x="8381999" y="3984978"/>
            <a:chExt cx="3814993" cy="2573866"/>
          </a:xfrm>
        </p:grpSpPr>
        <p:sp>
          <p:nvSpPr>
            <p:cNvPr id="5" name="Rectangle 4">
              <a:hlinkClick r:id="rId3"/>
              <a:extLst>
                <a:ext uri="{FF2B5EF4-FFF2-40B4-BE49-F238E27FC236}">
                  <a16:creationId xmlns:a16="http://schemas.microsoft.com/office/drawing/2014/main" id="{8E5EA79C-2293-0238-8CB1-40F39604972D}"/>
                </a:ext>
              </a:extLst>
            </p:cNvPr>
            <p:cNvSpPr/>
            <p:nvPr/>
          </p:nvSpPr>
          <p:spPr>
            <a:xfrm>
              <a:off x="8381999" y="3984978"/>
              <a:ext cx="3814993" cy="257386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8BC19C1-765C-D753-290C-0E026E513F66}"/>
                </a:ext>
              </a:extLst>
            </p:cNvPr>
            <p:cNvSpPr/>
            <p:nvPr/>
          </p:nvSpPr>
          <p:spPr>
            <a:xfrm>
              <a:off x="8647534" y="4910023"/>
              <a:ext cx="3283922" cy="16488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>
                  <a:solidFill>
                    <a:schemeClr val="accent1"/>
                  </a:solidFill>
                </a:rPr>
                <a:t>Watch a video on how smoking affects the body </a:t>
              </a:r>
              <a:r>
                <a:rPr lang="en-US" sz="1050" b="1" dirty="0">
                  <a:solidFill>
                    <a:schemeClr val="accent1"/>
                  </a:solidFill>
                  <a:hlinkClick r:id="rId3"/>
                </a:rPr>
                <a:t>https://www.ted.com/talks/krishna_sudhir_how_do_cigarettes_affect_the_body?language=en</a:t>
              </a:r>
              <a:r>
                <a:rPr lang="en-US" sz="1050" b="1" dirty="0">
                  <a:solidFill>
                    <a:schemeClr val="accent1"/>
                  </a:solidFill>
                </a:rPr>
                <a:t>  </a:t>
              </a:r>
              <a:endParaRPr lang="en-GB" sz="2400" b="1" dirty="0">
                <a:solidFill>
                  <a:schemeClr val="accent1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D064AD9-3DE5-08AA-DA7F-35263769AECD}"/>
                </a:ext>
              </a:extLst>
            </p:cNvPr>
            <p:cNvGrpSpPr/>
            <p:nvPr/>
          </p:nvGrpSpPr>
          <p:grpSpPr>
            <a:xfrm>
              <a:off x="9508877" y="4148536"/>
              <a:ext cx="1403192" cy="680400"/>
              <a:chOff x="4272999" y="6085537"/>
              <a:chExt cx="1403192" cy="680400"/>
            </a:xfrm>
          </p:grpSpPr>
          <p:pic>
            <p:nvPicPr>
              <p:cNvPr id="9" name="Graphic 8" descr="Play with solid fill">
                <a:extLst>
                  <a:ext uri="{FF2B5EF4-FFF2-40B4-BE49-F238E27FC236}">
                    <a16:creationId xmlns:a16="http://schemas.microsoft.com/office/drawing/2014/main" id="{A3A2DF86-502D-7334-B220-157ECC34AC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272999" y="6085537"/>
                <a:ext cx="841206" cy="680400"/>
              </a:xfrm>
              <a:prstGeom prst="rect">
                <a:avLst/>
              </a:prstGeom>
            </p:spPr>
          </p:pic>
          <p:pic>
            <p:nvPicPr>
              <p:cNvPr id="10" name="Graphic 9" descr="Pause with solid fill">
                <a:extLst>
                  <a:ext uri="{FF2B5EF4-FFF2-40B4-BE49-F238E27FC236}">
                    <a16:creationId xmlns:a16="http://schemas.microsoft.com/office/drawing/2014/main" id="{5B80AF1D-B2DB-A1CB-D880-ABAB8FEC34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834985" y="6085537"/>
                <a:ext cx="841206" cy="680400"/>
              </a:xfrm>
              <a:prstGeom prst="rect">
                <a:avLst/>
              </a:prstGeom>
            </p:spPr>
          </p:pic>
        </p:grpSp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CB0311BB-62FC-742A-3B2A-4C10CC25B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8915" y="1152525"/>
            <a:ext cx="4114800" cy="57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82C55C99-C765-9BEB-6030-9BE70678E5EC}"/>
              </a:ext>
            </a:extLst>
          </p:cNvPr>
          <p:cNvSpPr/>
          <p:nvPr/>
        </p:nvSpPr>
        <p:spPr>
          <a:xfrm>
            <a:off x="110740" y="270481"/>
            <a:ext cx="3714687" cy="3714687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Smoking affects every part of the body</a:t>
            </a:r>
            <a:endParaRPr lang="en-GB" sz="3600" b="1" dirty="0">
              <a:solidFill>
                <a:schemeClr val="bg1"/>
              </a:solidFill>
            </a:endParaRPr>
          </a:p>
          <a:p>
            <a:pPr algn="ctr"/>
            <a:endParaRPr lang="en-GB" sz="2000" dirty="0"/>
          </a:p>
        </p:txBody>
      </p:sp>
      <p:sp>
        <p:nvSpPr>
          <p:cNvPr id="13" name="Call-out: Line 12">
            <a:extLst>
              <a:ext uri="{FF2B5EF4-FFF2-40B4-BE49-F238E27FC236}">
                <a16:creationId xmlns:a16="http://schemas.microsoft.com/office/drawing/2014/main" id="{4625A6D2-A992-A099-E1D6-12F2E42A1868}"/>
              </a:ext>
            </a:extLst>
          </p:cNvPr>
          <p:cNvSpPr/>
          <p:nvPr/>
        </p:nvSpPr>
        <p:spPr>
          <a:xfrm>
            <a:off x="8882744" y="368073"/>
            <a:ext cx="2928256" cy="655184"/>
          </a:xfrm>
          <a:prstGeom prst="borderCallout1">
            <a:avLst>
              <a:gd name="adj1" fmla="val 101836"/>
              <a:gd name="adj2" fmla="val 439"/>
              <a:gd name="adj3" fmla="val 202952"/>
              <a:gd name="adj4" fmla="val -26229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Brain: </a:t>
            </a:r>
            <a:r>
              <a:rPr lang="en-US" dirty="0">
                <a:solidFill>
                  <a:schemeClr val="accent1"/>
                </a:solidFill>
              </a:rPr>
              <a:t>addiction, stroke, anxiety 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16" name="Call-out: Line 15">
            <a:extLst>
              <a:ext uri="{FF2B5EF4-FFF2-40B4-BE49-F238E27FC236}">
                <a16:creationId xmlns:a16="http://schemas.microsoft.com/office/drawing/2014/main" id="{333B5669-B6BA-26CC-62CF-06995FF12BE3}"/>
              </a:ext>
            </a:extLst>
          </p:cNvPr>
          <p:cNvSpPr/>
          <p:nvPr/>
        </p:nvSpPr>
        <p:spPr>
          <a:xfrm>
            <a:off x="8969830" y="1369559"/>
            <a:ext cx="2928256" cy="458561"/>
          </a:xfrm>
          <a:prstGeom prst="borderCallout1">
            <a:avLst>
              <a:gd name="adj1" fmla="val 101836"/>
              <a:gd name="adj2" fmla="val 439"/>
              <a:gd name="adj3" fmla="val 136239"/>
              <a:gd name="adj4" fmla="val -25485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Eyes: </a:t>
            </a:r>
            <a:r>
              <a:rPr lang="en-US" dirty="0">
                <a:solidFill>
                  <a:schemeClr val="accent1"/>
                </a:solidFill>
              </a:rPr>
              <a:t>blindness, cataracts 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1" name="Call-out: Line 20">
            <a:extLst>
              <a:ext uri="{FF2B5EF4-FFF2-40B4-BE49-F238E27FC236}">
                <a16:creationId xmlns:a16="http://schemas.microsoft.com/office/drawing/2014/main" id="{E8DD8105-064F-B97F-10CA-FE2F1F1A54E9}"/>
              </a:ext>
            </a:extLst>
          </p:cNvPr>
          <p:cNvSpPr/>
          <p:nvPr/>
        </p:nvSpPr>
        <p:spPr>
          <a:xfrm>
            <a:off x="9346288" y="2582123"/>
            <a:ext cx="2373085" cy="711314"/>
          </a:xfrm>
          <a:prstGeom prst="borderCallout1">
            <a:avLst>
              <a:gd name="adj1" fmla="val 101836"/>
              <a:gd name="adj2" fmla="val 439"/>
              <a:gd name="adj3" fmla="val 220265"/>
              <a:gd name="adj4" fmla="val -49140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Heart: </a:t>
            </a:r>
            <a:r>
              <a:rPr lang="en-US" dirty="0">
                <a:solidFill>
                  <a:schemeClr val="accent1"/>
                </a:solidFill>
              </a:rPr>
              <a:t>heart disease, heart attack 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3" name="Call-out: Line 22">
            <a:extLst>
              <a:ext uri="{FF2B5EF4-FFF2-40B4-BE49-F238E27FC236}">
                <a16:creationId xmlns:a16="http://schemas.microsoft.com/office/drawing/2014/main" id="{67793535-57EF-4F0E-34A9-4CA8520B8383}"/>
              </a:ext>
            </a:extLst>
          </p:cNvPr>
          <p:cNvSpPr/>
          <p:nvPr/>
        </p:nvSpPr>
        <p:spPr>
          <a:xfrm>
            <a:off x="9346288" y="5486400"/>
            <a:ext cx="2373085" cy="711314"/>
          </a:xfrm>
          <a:prstGeom prst="borderCallout1">
            <a:avLst>
              <a:gd name="adj1" fmla="val 101836"/>
              <a:gd name="adj2" fmla="val 439"/>
              <a:gd name="adj3" fmla="val 140686"/>
              <a:gd name="adj4" fmla="val -52351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Genitals: </a:t>
            </a:r>
            <a:r>
              <a:rPr lang="en-US" dirty="0">
                <a:solidFill>
                  <a:schemeClr val="accent1"/>
                </a:solidFill>
              </a:rPr>
              <a:t>infertility, pregnancy problems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4" name="Call-out: Line 23">
            <a:extLst>
              <a:ext uri="{FF2B5EF4-FFF2-40B4-BE49-F238E27FC236}">
                <a16:creationId xmlns:a16="http://schemas.microsoft.com/office/drawing/2014/main" id="{927DC9AB-FDA3-3E4F-553F-725421F5CBF9}"/>
              </a:ext>
            </a:extLst>
          </p:cNvPr>
          <p:cNvSpPr/>
          <p:nvPr/>
        </p:nvSpPr>
        <p:spPr>
          <a:xfrm>
            <a:off x="3981000" y="2582123"/>
            <a:ext cx="2373085" cy="1249647"/>
          </a:xfrm>
          <a:prstGeom prst="borderCallout1">
            <a:avLst>
              <a:gd name="adj1" fmla="val 100094"/>
              <a:gd name="adj2" fmla="val 100439"/>
              <a:gd name="adj3" fmla="val 116934"/>
              <a:gd name="adj4" fmla="val 153612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Lungs: </a:t>
            </a:r>
            <a:r>
              <a:rPr lang="en-US" dirty="0">
                <a:solidFill>
                  <a:schemeClr val="accent1"/>
                </a:solidFill>
              </a:rPr>
              <a:t>cancer, COPD, bronchitis, pneumonia, emphysema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6" name="Call-out: Line 25">
            <a:extLst>
              <a:ext uri="{FF2B5EF4-FFF2-40B4-BE49-F238E27FC236}">
                <a16:creationId xmlns:a16="http://schemas.microsoft.com/office/drawing/2014/main" id="{7DC5168F-AE32-6167-E654-1DBC80B1B70D}"/>
              </a:ext>
            </a:extLst>
          </p:cNvPr>
          <p:cNvSpPr/>
          <p:nvPr/>
        </p:nvSpPr>
        <p:spPr>
          <a:xfrm>
            <a:off x="4413257" y="1257730"/>
            <a:ext cx="2373085" cy="870094"/>
          </a:xfrm>
          <a:prstGeom prst="borderCallout1">
            <a:avLst>
              <a:gd name="adj1" fmla="val 98775"/>
              <a:gd name="adj2" fmla="val 100439"/>
              <a:gd name="adj3" fmla="val 138408"/>
              <a:gd name="adj4" fmla="val 153612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Mouth: </a:t>
            </a:r>
            <a:r>
              <a:rPr lang="en-US" dirty="0">
                <a:solidFill>
                  <a:schemeClr val="accent1"/>
                </a:solidFill>
              </a:rPr>
              <a:t>gum disease, bad breath, loss of taste/smell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22F08E2-3621-8C07-32A0-C9E59A899F56}"/>
              </a:ext>
            </a:extLst>
          </p:cNvPr>
          <p:cNvSpPr/>
          <p:nvPr/>
        </p:nvSpPr>
        <p:spPr>
          <a:xfrm>
            <a:off x="9247415" y="4092034"/>
            <a:ext cx="2373085" cy="71131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Cancer anywhere in the body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28" name="Call-out: Line 27">
            <a:extLst>
              <a:ext uri="{FF2B5EF4-FFF2-40B4-BE49-F238E27FC236}">
                <a16:creationId xmlns:a16="http://schemas.microsoft.com/office/drawing/2014/main" id="{2D2B113F-B72B-FD96-908C-00465C86B0BB}"/>
              </a:ext>
            </a:extLst>
          </p:cNvPr>
          <p:cNvSpPr/>
          <p:nvPr/>
        </p:nvSpPr>
        <p:spPr>
          <a:xfrm>
            <a:off x="4125728" y="4493524"/>
            <a:ext cx="2373085" cy="992876"/>
          </a:xfrm>
          <a:prstGeom prst="borderCallout1">
            <a:avLst>
              <a:gd name="adj1" fmla="val 99643"/>
              <a:gd name="adj2" fmla="val 100439"/>
              <a:gd name="adj3" fmla="val 44319"/>
              <a:gd name="adj4" fmla="val 116456"/>
            </a:avLst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Blood: </a:t>
            </a:r>
            <a:r>
              <a:rPr lang="en-US" dirty="0">
                <a:solidFill>
                  <a:schemeClr val="accent1"/>
                </a:solidFill>
              </a:rPr>
              <a:t>high blood pressure, poor circulation</a:t>
            </a:r>
            <a:endParaRPr lang="en-GB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230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21" grpId="0" animBg="1"/>
      <p:bldP spid="23" grpId="0" animBg="1"/>
      <p:bldP spid="24" grpId="0" animBg="1"/>
      <p:bldP spid="26" grpId="0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European Lung Foundation">
      <a:dk1>
        <a:sysClr val="windowText" lastClr="000000"/>
      </a:dk1>
      <a:lt1>
        <a:sysClr val="window" lastClr="FFFFFF"/>
      </a:lt1>
      <a:dk2>
        <a:srgbClr val="00335C"/>
      </a:dk2>
      <a:lt2>
        <a:srgbClr val="E7E6E6"/>
      </a:lt2>
      <a:accent1>
        <a:srgbClr val="21529D"/>
      </a:accent1>
      <a:accent2>
        <a:srgbClr val="FECE00"/>
      </a:accent2>
      <a:accent3>
        <a:srgbClr val="CB0035"/>
      </a:accent3>
      <a:accent4>
        <a:srgbClr val="21529D"/>
      </a:accent4>
      <a:accent5>
        <a:srgbClr val="FFCC00"/>
      </a:accent5>
      <a:accent6>
        <a:srgbClr val="DB0042"/>
      </a:accent6>
      <a:hlink>
        <a:srgbClr val="21529D"/>
      </a:hlink>
      <a:folHlink>
        <a:srgbClr val="7F7F7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EB5F8EF0F7D840A5437A3C83916D79" ma:contentTypeVersion="21" ma:contentTypeDescription="Create a new document." ma:contentTypeScope="" ma:versionID="7c8e0b637b9c0f45768e862a507d1388">
  <xsd:schema xmlns:xsd="http://www.w3.org/2001/XMLSchema" xmlns:xs="http://www.w3.org/2001/XMLSchema" xmlns:p="http://schemas.microsoft.com/office/2006/metadata/properties" xmlns:ns2="c18eef1f-f2b9-433e-b253-616cf7aaab37" xmlns:ns3="8b09d1b6-71e5-4e7b-b351-6094cc352de1" targetNamespace="http://schemas.microsoft.com/office/2006/metadata/properties" ma:root="true" ma:fieldsID="69c3ec8ba2ea723e330c9d428e5f6a22" ns2:_="" ns3:_="">
    <xsd:import namespace="c18eef1f-f2b9-433e-b253-616cf7aaab37"/>
    <xsd:import namespace="8b09d1b6-71e5-4e7b-b351-6094cc352d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8eef1f-f2b9-433e-b253-616cf7aaab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6a909a8b-788a-49b2-847e-d5fa877050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09d1b6-71e5-4e7b-b351-6094cc352de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58f8650-79c3-4658-bd4b-2b60d904f442}" ma:internalName="TaxCatchAll" ma:showField="CatchAllData" ma:web="8b09d1b6-71e5-4e7b-b351-6094cc352d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b09d1b6-71e5-4e7b-b351-6094cc352de1" xsi:nil="true"/>
    <lcf76f155ced4ddcb4097134ff3c332f xmlns="c18eef1f-f2b9-433e-b253-616cf7aaab3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0F36AAD-1577-473F-9A37-5C6A5D8E4115}"/>
</file>

<file path=customXml/itemProps2.xml><?xml version="1.0" encoding="utf-8"?>
<ds:datastoreItem xmlns:ds="http://schemas.openxmlformats.org/officeDocument/2006/customXml" ds:itemID="{6C879FAD-ABDB-46E6-9A1C-C60B15DD67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1C3DBC-9A00-4255-8061-DDAE256EC14D}"/>
</file>

<file path=docProps/app.xml><?xml version="1.0" encoding="utf-8"?>
<Properties xmlns="http://schemas.openxmlformats.org/officeDocument/2006/extended-properties" xmlns:vt="http://schemas.openxmlformats.org/officeDocument/2006/docPropsVTypes">
  <TotalTime>2639</TotalTime>
  <Words>1336</Words>
  <Application>Microsoft Office PowerPoint</Application>
  <PresentationFormat>Widescreen</PresentationFormat>
  <Paragraphs>237</Paragraphs>
  <Slides>41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Arial</vt:lpstr>
      <vt:lpstr>Calibri</vt:lpstr>
      <vt:lpstr>Office Theme</vt:lpstr>
      <vt:lpstr>Smoking and vaping</vt:lpstr>
      <vt:lpstr>PowerPoint Presentation</vt:lpstr>
      <vt:lpstr>Cigarettes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Asthma and COPD</vt:lpstr>
      <vt:lpstr>PowerPoint Presentation</vt:lpstr>
      <vt:lpstr>Lung Cancer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Passive smoking</vt:lpstr>
      <vt:lpstr>PowerPoint Presentation</vt:lpstr>
      <vt:lpstr>True or false?</vt:lpstr>
      <vt:lpstr>True or false?</vt:lpstr>
      <vt:lpstr>True or false?</vt:lpstr>
      <vt:lpstr>True or false?</vt:lpstr>
      <vt:lpstr>True or false?</vt:lpstr>
      <vt:lpstr>True or false?</vt:lpstr>
      <vt:lpstr>True or false?</vt:lpstr>
      <vt:lpstr>True or false?</vt:lpstr>
      <vt:lpstr>PowerPoint Presentation</vt:lpstr>
      <vt:lpstr>E-Cigarettes / Vapes</vt:lpstr>
      <vt:lpstr>Why is vaping a problem?</vt:lpstr>
      <vt:lpstr>PowerPoint Presentation</vt:lpstr>
      <vt:lpstr>PowerPoint Presentation</vt:lpstr>
      <vt:lpstr>Smoking v Vaping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Pollution</dc:title>
  <dc:creator>Sarah McLusky</dc:creator>
  <cp:lastModifiedBy>Lauren Anderson</cp:lastModifiedBy>
  <cp:revision>4</cp:revision>
  <dcterms:created xsi:type="dcterms:W3CDTF">2023-04-25T12:36:03Z</dcterms:created>
  <dcterms:modified xsi:type="dcterms:W3CDTF">2024-01-19T11:44:14Z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0x01010080EB5F8EF0F7D840A5437A3C83916D79</vt:lpwstr>
  </property>
</Properties>
</file>