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sldIdLst>
    <p:sldId id="271" r:id="rId5"/>
    <p:sldId id="272" r:id="rId6"/>
    <p:sldId id="273" r:id="rId7"/>
    <p:sldId id="274" r:id="rId8"/>
    <p:sldId id="267" r:id="rId9"/>
    <p:sldId id="275" r:id="rId10"/>
    <p:sldId id="269" r:id="rId11"/>
  </p:sldIdLst>
  <p:sldSz cx="9906000" cy="6858000" type="A4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D7E9BA-0816-463B-8A3B-6B90EB8F6836}" v="7" dt="2023-10-04T10:01:40.7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McLusky" userId="45bd615190ce9bcd" providerId="LiveId" clId="{4FD7E9BA-0816-463B-8A3B-6B90EB8F6836}"/>
    <pc:docChg chg="custSel addSld modSld sldOrd">
      <pc:chgData name="Sarah McLusky" userId="45bd615190ce9bcd" providerId="LiveId" clId="{4FD7E9BA-0816-463B-8A3B-6B90EB8F6836}" dt="2023-10-04T10:03:11.376" v="755" actId="1076"/>
      <pc:docMkLst>
        <pc:docMk/>
      </pc:docMkLst>
      <pc:sldChg chg="modSp mod">
        <pc:chgData name="Sarah McLusky" userId="45bd615190ce9bcd" providerId="LiveId" clId="{4FD7E9BA-0816-463B-8A3B-6B90EB8F6836}" dt="2023-10-04T09:30:07.281" v="145" actId="20577"/>
        <pc:sldMkLst>
          <pc:docMk/>
          <pc:sldMk cId="3640868564" sldId="269"/>
        </pc:sldMkLst>
        <pc:spChg chg="mod">
          <ac:chgData name="Sarah McLusky" userId="45bd615190ce9bcd" providerId="LiveId" clId="{4FD7E9BA-0816-463B-8A3B-6B90EB8F6836}" dt="2023-10-04T09:30:07.281" v="145" actId="20577"/>
          <ac:spMkLst>
            <pc:docMk/>
            <pc:sldMk cId="3640868564" sldId="269"/>
            <ac:spMk id="5" creationId="{254357E7-3439-C242-A797-289FC246A8D5}"/>
          </ac:spMkLst>
        </pc:spChg>
      </pc:sldChg>
      <pc:sldChg chg="addSp delSp modSp add mod ord">
        <pc:chgData name="Sarah McLusky" userId="45bd615190ce9bcd" providerId="LiveId" clId="{4FD7E9BA-0816-463B-8A3B-6B90EB8F6836}" dt="2023-10-04T10:03:11.376" v="755" actId="1076"/>
        <pc:sldMkLst>
          <pc:docMk/>
          <pc:sldMk cId="430660488" sldId="275"/>
        </pc:sldMkLst>
        <pc:spChg chg="mod">
          <ac:chgData name="Sarah McLusky" userId="45bd615190ce9bcd" providerId="LiveId" clId="{4FD7E9BA-0816-463B-8A3B-6B90EB8F6836}" dt="2023-10-04T10:02:56.592" v="753" actId="1076"/>
          <ac:spMkLst>
            <pc:docMk/>
            <pc:sldMk cId="430660488" sldId="275"/>
            <ac:spMk id="3" creationId="{12850335-37B2-5EF8-12D7-77C4877BECBE}"/>
          </ac:spMkLst>
        </pc:spChg>
        <pc:spChg chg="mod">
          <ac:chgData name="Sarah McLusky" userId="45bd615190ce9bcd" providerId="LiveId" clId="{4FD7E9BA-0816-463B-8A3B-6B90EB8F6836}" dt="2023-10-04T10:01:16.944" v="714" actId="1076"/>
          <ac:spMkLst>
            <pc:docMk/>
            <pc:sldMk cId="430660488" sldId="275"/>
            <ac:spMk id="4" creationId="{9E1D7BFF-48E4-9AE1-4D67-C7769618B5B6}"/>
          </ac:spMkLst>
        </pc:spChg>
        <pc:spChg chg="mod">
          <ac:chgData name="Sarah McLusky" userId="45bd615190ce9bcd" providerId="LiveId" clId="{4FD7E9BA-0816-463B-8A3B-6B90EB8F6836}" dt="2023-10-04T09:30:01.756" v="143" actId="20577"/>
          <ac:spMkLst>
            <pc:docMk/>
            <pc:sldMk cId="430660488" sldId="275"/>
            <ac:spMk id="5" creationId="{2F1B5C6B-1A8C-5C75-7314-1452D9241EEC}"/>
          </ac:spMkLst>
        </pc:spChg>
        <pc:spChg chg="mod">
          <ac:chgData name="Sarah McLusky" userId="45bd615190ce9bcd" providerId="LiveId" clId="{4FD7E9BA-0816-463B-8A3B-6B90EB8F6836}" dt="2023-10-04T10:02:56.592" v="753" actId="1076"/>
          <ac:spMkLst>
            <pc:docMk/>
            <pc:sldMk cId="430660488" sldId="275"/>
            <ac:spMk id="7" creationId="{292ED492-921F-CC32-E787-AFD9AA1018C0}"/>
          </ac:spMkLst>
        </pc:spChg>
        <pc:spChg chg="add mod">
          <ac:chgData name="Sarah McLusky" userId="45bd615190ce9bcd" providerId="LiveId" clId="{4FD7E9BA-0816-463B-8A3B-6B90EB8F6836}" dt="2023-10-04T10:02:44.080" v="751" actId="1076"/>
          <ac:spMkLst>
            <pc:docMk/>
            <pc:sldMk cId="430660488" sldId="275"/>
            <ac:spMk id="8" creationId="{EA5191E5-7929-C4EE-F826-3D05304E60A4}"/>
          </ac:spMkLst>
        </pc:spChg>
        <pc:spChg chg="add mod">
          <ac:chgData name="Sarah McLusky" userId="45bd615190ce9bcd" providerId="LiveId" clId="{4FD7E9BA-0816-463B-8A3B-6B90EB8F6836}" dt="2023-10-04T10:02:44.080" v="751" actId="1076"/>
          <ac:spMkLst>
            <pc:docMk/>
            <pc:sldMk cId="430660488" sldId="275"/>
            <ac:spMk id="9" creationId="{D60DF0AD-1CBF-2698-31F5-11F96158AE77}"/>
          </ac:spMkLst>
        </pc:spChg>
        <pc:spChg chg="add mod">
          <ac:chgData name="Sarah McLusky" userId="45bd615190ce9bcd" providerId="LiveId" clId="{4FD7E9BA-0816-463B-8A3B-6B90EB8F6836}" dt="2023-10-04T10:03:11.376" v="755" actId="1076"/>
          <ac:spMkLst>
            <pc:docMk/>
            <pc:sldMk cId="430660488" sldId="275"/>
            <ac:spMk id="10" creationId="{2DEA2F11-F97E-0027-99E3-2C0A88F0B75F}"/>
          </ac:spMkLst>
        </pc:spChg>
        <pc:spChg chg="del mod">
          <ac:chgData name="Sarah McLusky" userId="45bd615190ce9bcd" providerId="LiveId" clId="{4FD7E9BA-0816-463B-8A3B-6B90EB8F6836}" dt="2023-10-04T09:51:44.450" v="146" actId="478"/>
          <ac:spMkLst>
            <pc:docMk/>
            <pc:sldMk cId="430660488" sldId="275"/>
            <ac:spMk id="11" creationId="{FF6532CF-09A4-A3FD-CC2E-4D40DA6DD44B}"/>
          </ac:spMkLst>
        </pc:spChg>
        <pc:grpChg chg="mod">
          <ac:chgData name="Sarah McLusky" userId="45bd615190ce9bcd" providerId="LiveId" clId="{4FD7E9BA-0816-463B-8A3B-6B90EB8F6836}" dt="2023-10-04T10:01:30.852" v="715" actId="164"/>
          <ac:grpSpMkLst>
            <pc:docMk/>
            <pc:sldMk cId="430660488" sldId="275"/>
            <ac:grpSpMk id="2" creationId="{EBF789D0-7651-2107-ABEA-D738B5A03CF8}"/>
          </ac:grpSpMkLst>
        </pc:grpChg>
        <pc:grpChg chg="add mod">
          <ac:chgData name="Sarah McLusky" userId="45bd615190ce9bcd" providerId="LiveId" clId="{4FD7E9BA-0816-463B-8A3B-6B90EB8F6836}" dt="2023-10-04T10:01:30.852" v="715" actId="164"/>
          <ac:grpSpMkLst>
            <pc:docMk/>
            <pc:sldMk cId="430660488" sldId="275"/>
            <ac:grpSpMk id="12" creationId="{FAF11DAB-BD2B-9421-904B-BE61E47D31C3}"/>
          </ac:grpSpMkLst>
        </pc:grpChg>
        <pc:grpChg chg="add mod">
          <ac:chgData name="Sarah McLusky" userId="45bd615190ce9bcd" providerId="LiveId" clId="{4FD7E9BA-0816-463B-8A3B-6B90EB8F6836}" dt="2023-10-04T10:01:55.276" v="720" actId="14100"/>
          <ac:grpSpMkLst>
            <pc:docMk/>
            <pc:sldMk cId="430660488" sldId="275"/>
            <ac:grpSpMk id="17" creationId="{4E16C3EF-E5E3-4AFC-0F00-F22CC083CBC1}"/>
          </ac:grpSpMkLst>
        </pc:grpChg>
        <pc:grpChg chg="add mod">
          <ac:chgData name="Sarah McLusky" userId="45bd615190ce9bcd" providerId="LiveId" clId="{4FD7E9BA-0816-463B-8A3B-6B90EB8F6836}" dt="2023-10-04T10:01:50.764" v="719" actId="14100"/>
          <ac:grpSpMkLst>
            <pc:docMk/>
            <pc:sldMk cId="430660488" sldId="275"/>
            <ac:grpSpMk id="20" creationId="{A0F9315C-4B2A-8B18-78B8-EE30BB4D6C27}"/>
          </ac:grpSpMkLst>
        </pc:grpChg>
        <pc:grpChg chg="del mod">
          <ac:chgData name="Sarah McLusky" userId="45bd615190ce9bcd" providerId="LiveId" clId="{4FD7E9BA-0816-463B-8A3B-6B90EB8F6836}" dt="2023-10-04T10:03:01.987" v="754" actId="478"/>
          <ac:grpSpMkLst>
            <pc:docMk/>
            <pc:sldMk cId="430660488" sldId="275"/>
            <ac:grpSpMk id="21" creationId="{31BF15EE-F223-9121-D7DF-175F41B060A2}"/>
          </ac:grpSpMkLst>
        </pc:grpChg>
        <pc:grpChg chg="mod">
          <ac:chgData name="Sarah McLusky" userId="45bd615190ce9bcd" providerId="LiveId" clId="{4FD7E9BA-0816-463B-8A3B-6B90EB8F6836}" dt="2023-10-04T10:01:40.703" v="717"/>
          <ac:grpSpMkLst>
            <pc:docMk/>
            <pc:sldMk cId="430660488" sldId="275"/>
            <ac:grpSpMk id="22" creationId="{D86F02A5-B41F-5F8D-CFDF-CA759FD3B05A}"/>
          </ac:grpSpMkLst>
        </pc:grpChg>
        <pc:graphicFrameChg chg="add mod modGraphic">
          <ac:chgData name="Sarah McLusky" userId="45bd615190ce9bcd" providerId="LiveId" clId="{4FD7E9BA-0816-463B-8A3B-6B90EB8F6836}" dt="2023-10-04T10:02:34.944" v="750" actId="14100"/>
          <ac:graphicFrameMkLst>
            <pc:docMk/>
            <pc:sldMk cId="430660488" sldId="275"/>
            <ac:graphicFrameMk id="6" creationId="{7D44B533-582D-7CFA-B1A6-8161B4FE0E58}"/>
          </ac:graphicFrameMkLst>
        </pc:graphicFrameChg>
        <pc:graphicFrameChg chg="mod modGraphic">
          <ac:chgData name="Sarah McLusky" userId="45bd615190ce9bcd" providerId="LiveId" clId="{4FD7E9BA-0816-463B-8A3B-6B90EB8F6836}" dt="2023-10-04T10:02:31.216" v="749" actId="14100"/>
          <ac:graphicFrameMkLst>
            <pc:docMk/>
            <pc:sldMk cId="430660488" sldId="275"/>
            <ac:graphicFrameMk id="19" creationId="{585964E2-5299-A4BC-054B-298330E053FD}"/>
          </ac:graphicFrameMkLst>
        </pc:graphicFrameChg>
        <pc:cxnChg chg="mod">
          <ac:chgData name="Sarah McLusky" userId="45bd615190ce9bcd" providerId="LiveId" clId="{4FD7E9BA-0816-463B-8A3B-6B90EB8F6836}" dt="2023-10-04T10:00:56.851" v="710"/>
          <ac:cxnSpMkLst>
            <pc:docMk/>
            <pc:sldMk cId="430660488" sldId="275"/>
            <ac:cxnSpMk id="13" creationId="{01EF775C-DE19-96FC-4E0E-F53EA27B33CF}"/>
          </ac:cxnSpMkLst>
        </pc:cxnChg>
        <pc:cxnChg chg="mod">
          <ac:chgData name="Sarah McLusky" userId="45bd615190ce9bcd" providerId="LiveId" clId="{4FD7E9BA-0816-463B-8A3B-6B90EB8F6836}" dt="2023-10-04T10:00:56.851" v="710"/>
          <ac:cxnSpMkLst>
            <pc:docMk/>
            <pc:sldMk cId="430660488" sldId="275"/>
            <ac:cxnSpMk id="16" creationId="{258B6918-3D30-E89E-5D13-527E2728DD87}"/>
          </ac:cxnSpMkLst>
        </pc:cxnChg>
        <pc:cxnChg chg="del">
          <ac:chgData name="Sarah McLusky" userId="45bd615190ce9bcd" providerId="LiveId" clId="{4FD7E9BA-0816-463B-8A3B-6B90EB8F6836}" dt="2023-10-04T09:51:54.274" v="147" actId="478"/>
          <ac:cxnSpMkLst>
            <pc:docMk/>
            <pc:sldMk cId="430660488" sldId="275"/>
            <ac:cxnSpMk id="18" creationId="{ED48A35E-0998-966E-CACE-77946D9EB19D}"/>
          </ac:cxnSpMkLst>
        </pc:cxnChg>
        <pc:cxnChg chg="mod">
          <ac:chgData name="Sarah McLusky" userId="45bd615190ce9bcd" providerId="LiveId" clId="{4FD7E9BA-0816-463B-8A3B-6B90EB8F6836}" dt="2023-10-04T10:01:40.703" v="717"/>
          <ac:cxnSpMkLst>
            <pc:docMk/>
            <pc:sldMk cId="430660488" sldId="275"/>
            <ac:cxnSpMk id="23" creationId="{44DA0412-A7AF-6553-1174-B3C7F34ACD1E}"/>
          </ac:cxnSpMkLst>
        </pc:cxnChg>
        <pc:cxnChg chg="mod">
          <ac:chgData name="Sarah McLusky" userId="45bd615190ce9bcd" providerId="LiveId" clId="{4FD7E9BA-0816-463B-8A3B-6B90EB8F6836}" dt="2023-10-04T10:01:40.703" v="717"/>
          <ac:cxnSpMkLst>
            <pc:docMk/>
            <pc:sldMk cId="430660488" sldId="275"/>
            <ac:cxnSpMk id="24" creationId="{E9537D15-1A43-A8D2-2162-BC47D5E51C82}"/>
          </ac:cxnSpMkLst>
        </pc:cxnChg>
        <pc:cxnChg chg="del mod">
          <ac:chgData name="Sarah McLusky" userId="45bd615190ce9bcd" providerId="LiveId" clId="{4FD7E9BA-0816-463B-8A3B-6B90EB8F6836}" dt="2023-10-04T10:03:01.987" v="754" actId="478"/>
          <ac:cxnSpMkLst>
            <pc:docMk/>
            <pc:sldMk cId="430660488" sldId="275"/>
            <ac:cxnSpMk id="25" creationId="{810BFDF9-8202-AA92-099C-25ACCA5D0ADE}"/>
          </ac:cxnSpMkLst>
        </pc:cxnChg>
        <pc:cxnChg chg="mod">
          <ac:chgData name="Sarah McLusky" userId="45bd615190ce9bcd" providerId="LiveId" clId="{4FD7E9BA-0816-463B-8A3B-6B90EB8F6836}" dt="2023-10-04T10:01:40.703" v="717"/>
          <ac:cxnSpMkLst>
            <pc:docMk/>
            <pc:sldMk cId="430660488" sldId="275"/>
            <ac:cxnSpMk id="26" creationId="{D0A1E20A-41D6-EBF1-D78E-2FE2F64343C6}"/>
          </ac:cxnSpMkLst>
        </pc:cxnChg>
      </pc:sldChg>
    </pc:docChg>
  </pc:docChgLst>
  <pc:docChgLst>
    <pc:chgData name="Sarah McLusky" userId="45bd615190ce9bcd" providerId="LiveId" clId="{7815405C-3656-46E9-926C-BB7E6F2DE310}"/>
    <pc:docChg chg="custSel addSld delSld modSld">
      <pc:chgData name="Sarah McLusky" userId="45bd615190ce9bcd" providerId="LiveId" clId="{7815405C-3656-46E9-926C-BB7E6F2DE310}" dt="2023-07-26T15:01:33.666" v="955" actId="14734"/>
      <pc:docMkLst>
        <pc:docMk/>
      </pc:docMkLst>
      <pc:sldChg chg="addSp delSp modSp mod">
        <pc:chgData name="Sarah McLusky" userId="45bd615190ce9bcd" providerId="LiveId" clId="{7815405C-3656-46E9-926C-BB7E6F2DE310}" dt="2023-07-26T14:34:49.794" v="756" actId="1076"/>
        <pc:sldMkLst>
          <pc:docMk/>
          <pc:sldMk cId="2990953522" sldId="267"/>
        </pc:sldMkLst>
        <pc:spChg chg="mod">
          <ac:chgData name="Sarah McLusky" userId="45bd615190ce9bcd" providerId="LiveId" clId="{7815405C-3656-46E9-926C-BB7E6F2DE310}" dt="2023-07-26T14:33:53.427" v="749" actId="20577"/>
          <ac:spMkLst>
            <pc:docMk/>
            <pc:sldMk cId="2990953522" sldId="267"/>
            <ac:spMk id="11" creationId="{39F28AD7-8849-4644-AD87-2EFCDEA1AC1C}"/>
          </ac:spMkLst>
        </pc:spChg>
        <pc:picChg chg="del">
          <ac:chgData name="Sarah McLusky" userId="45bd615190ce9bcd" providerId="LiveId" clId="{7815405C-3656-46E9-926C-BB7E6F2DE310}" dt="2023-07-26T14:33:32.034" v="709" actId="478"/>
          <ac:picMkLst>
            <pc:docMk/>
            <pc:sldMk cId="2990953522" sldId="267"/>
            <ac:picMk id="2" creationId="{D519D27F-07C5-A51E-5EF4-7842513CFA31}"/>
          </ac:picMkLst>
        </pc:picChg>
        <pc:picChg chg="add mod">
          <ac:chgData name="Sarah McLusky" userId="45bd615190ce9bcd" providerId="LiveId" clId="{7815405C-3656-46E9-926C-BB7E6F2DE310}" dt="2023-07-26T14:34:49.794" v="756" actId="1076"/>
          <ac:picMkLst>
            <pc:docMk/>
            <pc:sldMk cId="2990953522" sldId="267"/>
            <ac:picMk id="4" creationId="{46E0B608-652D-82E8-C778-CD447F6C80C2}"/>
          </ac:picMkLst>
        </pc:picChg>
      </pc:sldChg>
      <pc:sldChg chg="addSp delSp modSp mod">
        <pc:chgData name="Sarah McLusky" userId="45bd615190ce9bcd" providerId="LiveId" clId="{7815405C-3656-46E9-926C-BB7E6F2DE310}" dt="2023-07-26T15:01:33.666" v="955" actId="14734"/>
        <pc:sldMkLst>
          <pc:docMk/>
          <pc:sldMk cId="3640868564" sldId="269"/>
        </pc:sldMkLst>
        <pc:spChg chg="mod">
          <ac:chgData name="Sarah McLusky" userId="45bd615190ce9bcd" providerId="LiveId" clId="{7815405C-3656-46E9-926C-BB7E6F2DE310}" dt="2023-07-26T14:57:31.956" v="861" actId="20577"/>
          <ac:spMkLst>
            <pc:docMk/>
            <pc:sldMk cId="3640868564" sldId="269"/>
            <ac:spMk id="4" creationId="{9E1D7BFF-48E4-9AE1-4D67-C7769618B5B6}"/>
          </ac:spMkLst>
        </pc:spChg>
        <pc:spChg chg="add mod">
          <ac:chgData name="Sarah McLusky" userId="45bd615190ce9bcd" providerId="LiveId" clId="{7815405C-3656-46E9-926C-BB7E6F2DE310}" dt="2023-07-26T14:59:19.479" v="900" actId="20577"/>
          <ac:spMkLst>
            <pc:docMk/>
            <pc:sldMk cId="3640868564" sldId="269"/>
            <ac:spMk id="5" creationId="{254357E7-3439-C242-A797-289FC246A8D5}"/>
          </ac:spMkLst>
        </pc:spChg>
        <pc:graphicFrameChg chg="del">
          <ac:chgData name="Sarah McLusky" userId="45bd615190ce9bcd" providerId="LiveId" clId="{7815405C-3656-46E9-926C-BB7E6F2DE310}" dt="2023-07-26T14:56:56.394" v="757" actId="478"/>
          <ac:graphicFrameMkLst>
            <pc:docMk/>
            <pc:sldMk cId="3640868564" sldId="269"/>
            <ac:graphicFrameMk id="2" creationId="{730CAD89-A041-FC5E-6BDE-016022192020}"/>
          </ac:graphicFrameMkLst>
        </pc:graphicFrameChg>
        <pc:graphicFrameChg chg="add mod modGraphic">
          <ac:chgData name="Sarah McLusky" userId="45bd615190ce9bcd" providerId="LiveId" clId="{7815405C-3656-46E9-926C-BB7E6F2DE310}" dt="2023-07-26T15:01:33.666" v="955" actId="14734"/>
          <ac:graphicFrameMkLst>
            <pc:docMk/>
            <pc:sldMk cId="3640868564" sldId="269"/>
            <ac:graphicFrameMk id="3" creationId="{2E47DD63-79A2-9B9C-341C-3513E99A65E3}"/>
          </ac:graphicFrameMkLst>
        </pc:graphicFrameChg>
      </pc:sldChg>
      <pc:sldChg chg="del">
        <pc:chgData name="Sarah McLusky" userId="45bd615190ce9bcd" providerId="LiveId" clId="{7815405C-3656-46E9-926C-BB7E6F2DE310}" dt="2023-07-26T14:59:07.854" v="897" actId="2696"/>
        <pc:sldMkLst>
          <pc:docMk/>
          <pc:sldMk cId="2400103782" sldId="270"/>
        </pc:sldMkLst>
      </pc:sldChg>
      <pc:sldChg chg="addSp delSp modSp mod">
        <pc:chgData name="Sarah McLusky" userId="45bd615190ce9bcd" providerId="LiveId" clId="{7815405C-3656-46E9-926C-BB7E6F2DE310}" dt="2023-07-26T13:41:15.786" v="290" actId="1076"/>
        <pc:sldMkLst>
          <pc:docMk/>
          <pc:sldMk cId="1954876347" sldId="271"/>
        </pc:sldMkLst>
        <pc:spChg chg="add mod">
          <ac:chgData name="Sarah McLusky" userId="45bd615190ce9bcd" providerId="LiveId" clId="{7815405C-3656-46E9-926C-BB7E6F2DE310}" dt="2023-07-26T13:39:15.053" v="283" actId="1038"/>
          <ac:spMkLst>
            <pc:docMk/>
            <pc:sldMk cId="1954876347" sldId="271"/>
            <ac:spMk id="3" creationId="{12850335-37B2-5EF8-12D7-77C4877BECBE}"/>
          </ac:spMkLst>
        </pc:spChg>
        <pc:spChg chg="mod">
          <ac:chgData name="Sarah McLusky" userId="45bd615190ce9bcd" providerId="LiveId" clId="{7815405C-3656-46E9-926C-BB7E6F2DE310}" dt="2023-07-26T13:39:15.053" v="283" actId="1038"/>
          <ac:spMkLst>
            <pc:docMk/>
            <pc:sldMk cId="1954876347" sldId="271"/>
            <ac:spMk id="4" creationId="{9E1D7BFF-48E4-9AE1-4D67-C7769618B5B6}"/>
          </ac:spMkLst>
        </pc:spChg>
        <pc:spChg chg="add mod">
          <ac:chgData name="Sarah McLusky" userId="45bd615190ce9bcd" providerId="LiveId" clId="{7815405C-3656-46E9-926C-BB7E6F2DE310}" dt="2023-07-26T13:41:15.786" v="290" actId="1076"/>
          <ac:spMkLst>
            <pc:docMk/>
            <pc:sldMk cId="1954876347" sldId="271"/>
            <ac:spMk id="5" creationId="{2F1B5C6B-1A8C-5C75-7314-1452D9241EEC}"/>
          </ac:spMkLst>
        </pc:spChg>
        <pc:spChg chg="del">
          <ac:chgData name="Sarah McLusky" userId="45bd615190ce9bcd" providerId="LiveId" clId="{7815405C-3656-46E9-926C-BB7E6F2DE310}" dt="2023-07-26T13:36:02.525" v="127" actId="478"/>
          <ac:spMkLst>
            <pc:docMk/>
            <pc:sldMk cId="1954876347" sldId="271"/>
            <ac:spMk id="6" creationId="{86FBD7D1-8E2F-21E4-6F88-3A5D0ECC79A3}"/>
          </ac:spMkLst>
        </pc:spChg>
        <pc:spChg chg="mod">
          <ac:chgData name="Sarah McLusky" userId="45bd615190ce9bcd" providerId="LiveId" clId="{7815405C-3656-46E9-926C-BB7E6F2DE310}" dt="2023-07-26T13:39:15.053" v="283" actId="1038"/>
          <ac:spMkLst>
            <pc:docMk/>
            <pc:sldMk cId="1954876347" sldId="271"/>
            <ac:spMk id="7" creationId="{292ED492-921F-CC32-E787-AFD9AA1018C0}"/>
          </ac:spMkLst>
        </pc:spChg>
        <pc:spChg chg="del">
          <ac:chgData name="Sarah McLusky" userId="45bd615190ce9bcd" providerId="LiveId" clId="{7815405C-3656-46E9-926C-BB7E6F2DE310}" dt="2023-07-26T13:36:04.533" v="128" actId="478"/>
          <ac:spMkLst>
            <pc:docMk/>
            <pc:sldMk cId="1954876347" sldId="271"/>
            <ac:spMk id="9" creationId="{4DCF0C1D-BC46-2D09-F3CA-3BA09A8D5E95}"/>
          </ac:spMkLst>
        </pc:spChg>
        <pc:spChg chg="mod">
          <ac:chgData name="Sarah McLusky" userId="45bd615190ce9bcd" providerId="LiveId" clId="{7815405C-3656-46E9-926C-BB7E6F2DE310}" dt="2023-07-26T13:36:00.070" v="126" actId="164"/>
          <ac:spMkLst>
            <pc:docMk/>
            <pc:sldMk cId="1954876347" sldId="271"/>
            <ac:spMk id="11" creationId="{FF6532CF-09A4-A3FD-CC2E-4D40DA6DD44B}"/>
          </ac:spMkLst>
        </pc:spChg>
        <pc:spChg chg="del">
          <ac:chgData name="Sarah McLusky" userId="45bd615190ce9bcd" providerId="LiveId" clId="{7815405C-3656-46E9-926C-BB7E6F2DE310}" dt="2023-07-26T13:35:40.413" v="122" actId="478"/>
          <ac:spMkLst>
            <pc:docMk/>
            <pc:sldMk cId="1954876347" sldId="271"/>
            <ac:spMk id="12" creationId="{0F6D8EDA-D5D4-051B-2B9C-3F452C6DE6B9}"/>
          </ac:spMkLst>
        </pc:spChg>
        <pc:spChg chg="del">
          <ac:chgData name="Sarah McLusky" userId="45bd615190ce9bcd" providerId="LiveId" clId="{7815405C-3656-46E9-926C-BB7E6F2DE310}" dt="2023-07-26T13:35:41.968" v="123" actId="478"/>
          <ac:spMkLst>
            <pc:docMk/>
            <pc:sldMk cId="1954876347" sldId="271"/>
            <ac:spMk id="17" creationId="{48E7BECF-5ED4-BF58-F58A-9A6CCFE901A8}"/>
          </ac:spMkLst>
        </pc:spChg>
        <pc:grpChg chg="add mod">
          <ac:chgData name="Sarah McLusky" userId="45bd615190ce9bcd" providerId="LiveId" clId="{7815405C-3656-46E9-926C-BB7E6F2DE310}" dt="2023-07-26T13:39:15.053" v="283" actId="1038"/>
          <ac:grpSpMkLst>
            <pc:docMk/>
            <pc:sldMk cId="1954876347" sldId="271"/>
            <ac:grpSpMk id="2" creationId="{EBF789D0-7651-2107-ABEA-D738B5A03CF8}"/>
          </ac:grpSpMkLst>
        </pc:grpChg>
        <pc:graphicFrameChg chg="mod modGraphic">
          <ac:chgData name="Sarah McLusky" userId="45bd615190ce9bcd" providerId="LiveId" clId="{7815405C-3656-46E9-926C-BB7E6F2DE310}" dt="2023-07-26T13:39:15.053" v="283" actId="1038"/>
          <ac:graphicFrameMkLst>
            <pc:docMk/>
            <pc:sldMk cId="1954876347" sldId="271"/>
            <ac:graphicFrameMk id="19" creationId="{585964E2-5299-A4BC-054B-298330E053FD}"/>
          </ac:graphicFrameMkLst>
        </pc:graphicFrameChg>
        <pc:cxnChg chg="mod">
          <ac:chgData name="Sarah McLusky" userId="45bd615190ce9bcd" providerId="LiveId" clId="{7815405C-3656-46E9-926C-BB7E6F2DE310}" dt="2023-07-26T13:36:00.070" v="126" actId="164"/>
          <ac:cxnSpMkLst>
            <pc:docMk/>
            <pc:sldMk cId="1954876347" sldId="271"/>
            <ac:cxnSpMk id="14" creationId="{C484B8A8-797F-6D0D-682D-41FBB83E30A0}"/>
          </ac:cxnSpMkLst>
        </pc:cxnChg>
        <pc:cxnChg chg="mod">
          <ac:chgData name="Sarah McLusky" userId="45bd615190ce9bcd" providerId="LiveId" clId="{7815405C-3656-46E9-926C-BB7E6F2DE310}" dt="2023-07-26T13:36:00.070" v="126" actId="164"/>
          <ac:cxnSpMkLst>
            <pc:docMk/>
            <pc:sldMk cId="1954876347" sldId="271"/>
            <ac:cxnSpMk id="15" creationId="{95DC1AC4-C31D-BD03-CBCF-7EB0FC633A8E}"/>
          </ac:cxnSpMkLst>
        </pc:cxnChg>
        <pc:cxnChg chg="mod">
          <ac:chgData name="Sarah McLusky" userId="45bd615190ce9bcd" providerId="LiveId" clId="{7815405C-3656-46E9-926C-BB7E6F2DE310}" dt="2023-07-26T13:36:00.070" v="126" actId="164"/>
          <ac:cxnSpMkLst>
            <pc:docMk/>
            <pc:sldMk cId="1954876347" sldId="271"/>
            <ac:cxnSpMk id="18" creationId="{ED48A35E-0998-966E-CACE-77946D9EB19D}"/>
          </ac:cxnSpMkLst>
        </pc:cxnChg>
      </pc:sldChg>
      <pc:sldChg chg="addSp delSp modSp add mod">
        <pc:chgData name="Sarah McLusky" userId="45bd615190ce9bcd" providerId="LiveId" clId="{7815405C-3656-46E9-926C-BB7E6F2DE310}" dt="2023-07-26T13:51:21.186" v="406" actId="14100"/>
        <pc:sldMkLst>
          <pc:docMk/>
          <pc:sldMk cId="1579749722" sldId="272"/>
        </pc:sldMkLst>
        <pc:spChg chg="del">
          <ac:chgData name="Sarah McLusky" userId="45bd615190ce9bcd" providerId="LiveId" clId="{7815405C-3656-46E9-926C-BB7E6F2DE310}" dt="2023-07-26T13:41:39.937" v="295" actId="478"/>
          <ac:spMkLst>
            <pc:docMk/>
            <pc:sldMk cId="1579749722" sldId="272"/>
            <ac:spMk id="3" creationId="{12850335-37B2-5EF8-12D7-77C4877BECBE}"/>
          </ac:spMkLst>
        </pc:spChg>
        <pc:spChg chg="mod">
          <ac:chgData name="Sarah McLusky" userId="45bd615190ce9bcd" providerId="LiveId" clId="{7815405C-3656-46E9-926C-BB7E6F2DE310}" dt="2023-07-26T13:46:32.143" v="334" actId="20577"/>
          <ac:spMkLst>
            <pc:docMk/>
            <pc:sldMk cId="1579749722" sldId="272"/>
            <ac:spMk id="4" creationId="{9E1D7BFF-48E4-9AE1-4D67-C7769618B5B6}"/>
          </ac:spMkLst>
        </pc:spChg>
        <pc:spChg chg="mod">
          <ac:chgData name="Sarah McLusky" userId="45bd615190ce9bcd" providerId="LiveId" clId="{7815405C-3656-46E9-926C-BB7E6F2DE310}" dt="2023-07-26T13:46:37.722" v="336" actId="20577"/>
          <ac:spMkLst>
            <pc:docMk/>
            <pc:sldMk cId="1579749722" sldId="272"/>
            <ac:spMk id="5" creationId="{2F1B5C6B-1A8C-5C75-7314-1452D9241EEC}"/>
          </ac:spMkLst>
        </pc:spChg>
        <pc:spChg chg="del">
          <ac:chgData name="Sarah McLusky" userId="45bd615190ce9bcd" providerId="LiveId" clId="{7815405C-3656-46E9-926C-BB7E6F2DE310}" dt="2023-07-26T13:41:38.458" v="294" actId="478"/>
          <ac:spMkLst>
            <pc:docMk/>
            <pc:sldMk cId="1579749722" sldId="272"/>
            <ac:spMk id="7" creationId="{292ED492-921F-CC32-E787-AFD9AA1018C0}"/>
          </ac:spMkLst>
        </pc:spChg>
        <pc:spChg chg="add mod">
          <ac:chgData name="Sarah McLusky" userId="45bd615190ce9bcd" providerId="LiveId" clId="{7815405C-3656-46E9-926C-BB7E6F2DE310}" dt="2023-07-26T13:50:07.606" v="391" actId="14100"/>
          <ac:spMkLst>
            <pc:docMk/>
            <pc:sldMk cId="1579749722" sldId="272"/>
            <ac:spMk id="8" creationId="{08E6C413-F710-9F15-E798-C31BB349E224}"/>
          </ac:spMkLst>
        </pc:spChg>
        <pc:spChg chg="add mod">
          <ac:chgData name="Sarah McLusky" userId="45bd615190ce9bcd" providerId="LiveId" clId="{7815405C-3656-46E9-926C-BB7E6F2DE310}" dt="2023-07-26T13:51:15.746" v="405" actId="14100"/>
          <ac:spMkLst>
            <pc:docMk/>
            <pc:sldMk cId="1579749722" sldId="272"/>
            <ac:spMk id="9" creationId="{45DFEAD3-158C-D924-C7E8-203E27C11AA2}"/>
          </ac:spMkLst>
        </pc:spChg>
        <pc:spChg chg="add mod">
          <ac:chgData name="Sarah McLusky" userId="45bd615190ce9bcd" providerId="LiveId" clId="{7815405C-3656-46E9-926C-BB7E6F2DE310}" dt="2023-07-26T13:50:58.938" v="402" actId="1076"/>
          <ac:spMkLst>
            <pc:docMk/>
            <pc:sldMk cId="1579749722" sldId="272"/>
            <ac:spMk id="10" creationId="{EF9FBE85-C179-B603-B156-8A051F9D165B}"/>
          </ac:spMkLst>
        </pc:spChg>
        <pc:spChg chg="add mod">
          <ac:chgData name="Sarah McLusky" userId="45bd615190ce9bcd" providerId="LiveId" clId="{7815405C-3656-46E9-926C-BB7E6F2DE310}" dt="2023-07-26T13:51:04.754" v="403" actId="1076"/>
          <ac:spMkLst>
            <pc:docMk/>
            <pc:sldMk cId="1579749722" sldId="272"/>
            <ac:spMk id="12" creationId="{72BCF02C-7A77-ACB2-48B8-604B3EC2D227}"/>
          </ac:spMkLst>
        </pc:spChg>
        <pc:spChg chg="add mod">
          <ac:chgData name="Sarah McLusky" userId="45bd615190ce9bcd" providerId="LiveId" clId="{7815405C-3656-46E9-926C-BB7E6F2DE310}" dt="2023-07-26T13:50:46.003" v="401" actId="14100"/>
          <ac:spMkLst>
            <pc:docMk/>
            <pc:sldMk cId="1579749722" sldId="272"/>
            <ac:spMk id="13" creationId="{33699756-2B6A-404C-2E20-F65E8548D48E}"/>
          </ac:spMkLst>
        </pc:spChg>
        <pc:spChg chg="add mod">
          <ac:chgData name="Sarah McLusky" userId="45bd615190ce9bcd" providerId="LiveId" clId="{7815405C-3656-46E9-926C-BB7E6F2DE310}" dt="2023-07-26T13:51:21.186" v="406" actId="14100"/>
          <ac:spMkLst>
            <pc:docMk/>
            <pc:sldMk cId="1579749722" sldId="272"/>
            <ac:spMk id="16" creationId="{81A1167E-0884-C8A6-F9C3-DDE6D1AD7C93}"/>
          </ac:spMkLst>
        </pc:spChg>
        <pc:spChg chg="add mod">
          <ac:chgData name="Sarah McLusky" userId="45bd615190ce9bcd" providerId="LiveId" clId="{7815405C-3656-46E9-926C-BB7E6F2DE310}" dt="2023-07-26T13:49:10.266" v="374" actId="14100"/>
          <ac:spMkLst>
            <pc:docMk/>
            <pc:sldMk cId="1579749722" sldId="272"/>
            <ac:spMk id="17" creationId="{DAA635DE-359E-4606-A24E-D0B3152DCFCE}"/>
          </ac:spMkLst>
        </pc:spChg>
        <pc:spChg chg="add mod">
          <ac:chgData name="Sarah McLusky" userId="45bd615190ce9bcd" providerId="LiveId" clId="{7815405C-3656-46E9-926C-BB7E6F2DE310}" dt="2023-07-26T13:50:30.502" v="398" actId="14100"/>
          <ac:spMkLst>
            <pc:docMk/>
            <pc:sldMk cId="1579749722" sldId="272"/>
            <ac:spMk id="20" creationId="{0A47BA27-AE7D-76A5-3966-F5C74663C4D8}"/>
          </ac:spMkLst>
        </pc:spChg>
        <pc:grpChg chg="del">
          <ac:chgData name="Sarah McLusky" userId="45bd615190ce9bcd" providerId="LiveId" clId="{7815405C-3656-46E9-926C-BB7E6F2DE310}" dt="2023-07-26T13:41:30.113" v="292" actId="478"/>
          <ac:grpSpMkLst>
            <pc:docMk/>
            <pc:sldMk cId="1579749722" sldId="272"/>
            <ac:grpSpMk id="2" creationId="{EBF789D0-7651-2107-ABEA-D738B5A03CF8}"/>
          </ac:grpSpMkLst>
        </pc:grpChg>
        <pc:graphicFrameChg chg="del">
          <ac:chgData name="Sarah McLusky" userId="45bd615190ce9bcd" providerId="LiveId" clId="{7815405C-3656-46E9-926C-BB7E6F2DE310}" dt="2023-07-26T13:41:34.668" v="293" actId="478"/>
          <ac:graphicFrameMkLst>
            <pc:docMk/>
            <pc:sldMk cId="1579749722" sldId="272"/>
            <ac:graphicFrameMk id="19" creationId="{585964E2-5299-A4BC-054B-298330E053FD}"/>
          </ac:graphicFrameMkLst>
        </pc:graphicFrameChg>
        <pc:picChg chg="add mod">
          <ac:chgData name="Sarah McLusky" userId="45bd615190ce9bcd" providerId="LiveId" clId="{7815405C-3656-46E9-926C-BB7E6F2DE310}" dt="2023-07-26T13:47:48.548" v="346" actId="1366"/>
          <ac:picMkLst>
            <pc:docMk/>
            <pc:sldMk cId="1579749722" sldId="272"/>
            <ac:picMk id="6" creationId="{CF3EA94C-EF62-3D83-F758-2344C12B3ADE}"/>
          </ac:picMkLst>
        </pc:picChg>
      </pc:sldChg>
      <pc:sldChg chg="addSp modSp new mod">
        <pc:chgData name="Sarah McLusky" userId="45bd615190ce9bcd" providerId="LiveId" clId="{7815405C-3656-46E9-926C-BB7E6F2DE310}" dt="2023-07-26T14:13:48.530" v="637" actId="20577"/>
        <pc:sldMkLst>
          <pc:docMk/>
          <pc:sldMk cId="2261007589" sldId="273"/>
        </pc:sldMkLst>
        <pc:spChg chg="add mod">
          <ac:chgData name="Sarah McLusky" userId="45bd615190ce9bcd" providerId="LiveId" clId="{7815405C-3656-46E9-926C-BB7E6F2DE310}" dt="2023-07-26T14:09:11.386" v="470" actId="20577"/>
          <ac:spMkLst>
            <pc:docMk/>
            <pc:sldMk cId="2261007589" sldId="273"/>
            <ac:spMk id="3" creationId="{3CC0D631-3EA1-43DB-3136-8D930BBC500C}"/>
          </ac:spMkLst>
        </pc:spChg>
        <pc:spChg chg="add mod">
          <ac:chgData name="Sarah McLusky" userId="45bd615190ce9bcd" providerId="LiveId" clId="{7815405C-3656-46E9-926C-BB7E6F2DE310}" dt="2023-07-26T14:11:31.290" v="618" actId="1076"/>
          <ac:spMkLst>
            <pc:docMk/>
            <pc:sldMk cId="2261007589" sldId="273"/>
            <ac:spMk id="4" creationId="{52372D79-2926-EC51-D118-1C23901A9247}"/>
          </ac:spMkLst>
        </pc:spChg>
        <pc:spChg chg="add mod">
          <ac:chgData name="Sarah McLusky" userId="45bd615190ce9bcd" providerId="LiveId" clId="{7815405C-3656-46E9-926C-BB7E6F2DE310}" dt="2023-07-26T14:11:31.290" v="618" actId="1076"/>
          <ac:spMkLst>
            <pc:docMk/>
            <pc:sldMk cId="2261007589" sldId="273"/>
            <ac:spMk id="5" creationId="{EE31B37F-ABEF-2A6F-BA8E-CE417F3D1D2A}"/>
          </ac:spMkLst>
        </pc:spChg>
        <pc:spChg chg="add mod">
          <ac:chgData name="Sarah McLusky" userId="45bd615190ce9bcd" providerId="LiveId" clId="{7815405C-3656-46E9-926C-BB7E6F2DE310}" dt="2023-07-26T14:11:31.290" v="618" actId="1076"/>
          <ac:spMkLst>
            <pc:docMk/>
            <pc:sldMk cId="2261007589" sldId="273"/>
            <ac:spMk id="6" creationId="{641CAC1D-DD04-C5C5-F669-86D037C7A893}"/>
          </ac:spMkLst>
        </pc:spChg>
        <pc:spChg chg="add mod">
          <ac:chgData name="Sarah McLusky" userId="45bd615190ce9bcd" providerId="LiveId" clId="{7815405C-3656-46E9-926C-BB7E6F2DE310}" dt="2023-07-26T14:11:31.290" v="618" actId="1076"/>
          <ac:spMkLst>
            <pc:docMk/>
            <pc:sldMk cId="2261007589" sldId="273"/>
            <ac:spMk id="7" creationId="{2FC9FF59-338E-C9F0-ECF8-7D619744846D}"/>
          </ac:spMkLst>
        </pc:spChg>
        <pc:spChg chg="add mod">
          <ac:chgData name="Sarah McLusky" userId="45bd615190ce9bcd" providerId="LiveId" clId="{7815405C-3656-46E9-926C-BB7E6F2DE310}" dt="2023-07-26T14:10:20.046" v="536" actId="14100"/>
          <ac:spMkLst>
            <pc:docMk/>
            <pc:sldMk cId="2261007589" sldId="273"/>
            <ac:spMk id="9" creationId="{7C963E23-D433-1D7E-94DF-3ADEFF53E820}"/>
          </ac:spMkLst>
        </pc:spChg>
        <pc:spChg chg="mod">
          <ac:chgData name="Sarah McLusky" userId="45bd615190ce9bcd" providerId="LiveId" clId="{7815405C-3656-46E9-926C-BB7E6F2DE310}" dt="2023-07-26T14:10:45.963" v="617" actId="20577"/>
          <ac:spMkLst>
            <pc:docMk/>
            <pc:sldMk cId="2261007589" sldId="273"/>
            <ac:spMk id="11" creationId="{CD36E3B6-9B10-48C2-BB3F-ED7F0610B412}"/>
          </ac:spMkLst>
        </pc:spChg>
        <pc:spChg chg="add mod">
          <ac:chgData name="Sarah McLusky" userId="45bd615190ce9bcd" providerId="LiveId" clId="{7815405C-3656-46E9-926C-BB7E6F2DE310}" dt="2023-07-26T14:12:56.250" v="628" actId="14100"/>
          <ac:spMkLst>
            <pc:docMk/>
            <pc:sldMk cId="2261007589" sldId="273"/>
            <ac:spMk id="15" creationId="{ED6250E2-2582-36FD-CA91-DA775BDEFA2B}"/>
          </ac:spMkLst>
        </pc:spChg>
        <pc:spChg chg="add mod">
          <ac:chgData name="Sarah McLusky" userId="45bd615190ce9bcd" providerId="LiveId" clId="{7815405C-3656-46E9-926C-BB7E6F2DE310}" dt="2023-07-26T14:13:11.466" v="631" actId="14100"/>
          <ac:spMkLst>
            <pc:docMk/>
            <pc:sldMk cId="2261007589" sldId="273"/>
            <ac:spMk id="16" creationId="{88A6273B-521B-78DB-C5BE-4E877CD17B70}"/>
          </ac:spMkLst>
        </pc:spChg>
        <pc:spChg chg="add mod">
          <ac:chgData name="Sarah McLusky" userId="45bd615190ce9bcd" providerId="LiveId" clId="{7815405C-3656-46E9-926C-BB7E6F2DE310}" dt="2023-07-26T14:13:25.611" v="634" actId="14100"/>
          <ac:spMkLst>
            <pc:docMk/>
            <pc:sldMk cId="2261007589" sldId="273"/>
            <ac:spMk id="17" creationId="{3E57841A-FFFB-C291-B57C-79C4DD789FDC}"/>
          </ac:spMkLst>
        </pc:spChg>
        <pc:spChg chg="add mod">
          <ac:chgData name="Sarah McLusky" userId="45bd615190ce9bcd" providerId="LiveId" clId="{7815405C-3656-46E9-926C-BB7E6F2DE310}" dt="2023-07-26T14:13:48.530" v="637" actId="20577"/>
          <ac:spMkLst>
            <pc:docMk/>
            <pc:sldMk cId="2261007589" sldId="273"/>
            <ac:spMk id="18" creationId="{D0C66275-C158-4EA3-FB66-F1E2E61947A2}"/>
          </ac:spMkLst>
        </pc:spChg>
        <pc:grpChg chg="add mod">
          <ac:chgData name="Sarah McLusky" userId="45bd615190ce9bcd" providerId="LiveId" clId="{7815405C-3656-46E9-926C-BB7E6F2DE310}" dt="2023-07-26T14:11:31.290" v="618" actId="1076"/>
          <ac:grpSpMkLst>
            <pc:docMk/>
            <pc:sldMk cId="2261007589" sldId="273"/>
            <ac:grpSpMk id="8" creationId="{5845220C-0274-E8EA-0A70-8DEBBE416E3C}"/>
          </ac:grpSpMkLst>
        </pc:grpChg>
        <pc:grpChg chg="add mod">
          <ac:chgData name="Sarah McLusky" userId="45bd615190ce9bcd" providerId="LiveId" clId="{7815405C-3656-46E9-926C-BB7E6F2DE310}" dt="2023-07-26T14:10:31.999" v="538" actId="1076"/>
          <ac:grpSpMkLst>
            <pc:docMk/>
            <pc:sldMk cId="2261007589" sldId="273"/>
            <ac:grpSpMk id="10" creationId="{B882C76D-1BA2-F002-D411-92A9325308F1}"/>
          </ac:grpSpMkLst>
        </pc:grpChg>
        <pc:picChg chg="add mod">
          <ac:chgData name="Sarah McLusky" userId="45bd615190ce9bcd" providerId="LiveId" clId="{7815405C-3656-46E9-926C-BB7E6F2DE310}" dt="2023-07-26T14:11:31.290" v="618" actId="1076"/>
          <ac:picMkLst>
            <pc:docMk/>
            <pc:sldMk cId="2261007589" sldId="273"/>
            <ac:picMk id="2" creationId="{BFC4F7C6-1D8D-C950-9B3A-4C9A77B58E1E}"/>
          </ac:picMkLst>
        </pc:picChg>
        <pc:cxnChg chg="mod">
          <ac:chgData name="Sarah McLusky" userId="45bd615190ce9bcd" providerId="LiveId" clId="{7815405C-3656-46E9-926C-BB7E6F2DE310}" dt="2023-07-26T14:10:27.721" v="537"/>
          <ac:cxnSpMkLst>
            <pc:docMk/>
            <pc:sldMk cId="2261007589" sldId="273"/>
            <ac:cxnSpMk id="12" creationId="{C30438B8-C35C-D4B9-19F1-08C56A70F6EE}"/>
          </ac:cxnSpMkLst>
        </pc:cxnChg>
        <pc:cxnChg chg="mod">
          <ac:chgData name="Sarah McLusky" userId="45bd615190ce9bcd" providerId="LiveId" clId="{7815405C-3656-46E9-926C-BB7E6F2DE310}" dt="2023-07-26T14:10:27.721" v="537"/>
          <ac:cxnSpMkLst>
            <pc:docMk/>
            <pc:sldMk cId="2261007589" sldId="273"/>
            <ac:cxnSpMk id="13" creationId="{DF62C915-EC3D-92AC-8C9B-6D555D68139D}"/>
          </ac:cxnSpMkLst>
        </pc:cxnChg>
        <pc:cxnChg chg="mod">
          <ac:chgData name="Sarah McLusky" userId="45bd615190ce9bcd" providerId="LiveId" clId="{7815405C-3656-46E9-926C-BB7E6F2DE310}" dt="2023-07-26T14:10:27.721" v="537"/>
          <ac:cxnSpMkLst>
            <pc:docMk/>
            <pc:sldMk cId="2261007589" sldId="273"/>
            <ac:cxnSpMk id="14" creationId="{3419005C-218B-2C91-CBB1-ECD1D153856C}"/>
          </ac:cxnSpMkLst>
        </pc:cxnChg>
      </pc:sldChg>
      <pc:sldChg chg="addSp delSp modSp new mod">
        <pc:chgData name="Sarah McLusky" userId="45bd615190ce9bcd" providerId="LiveId" clId="{7815405C-3656-46E9-926C-BB7E6F2DE310}" dt="2023-07-26T14:59:42.069" v="919" actId="20577"/>
        <pc:sldMkLst>
          <pc:docMk/>
          <pc:sldMk cId="1124139907" sldId="274"/>
        </pc:sldMkLst>
        <pc:spChg chg="add mod">
          <ac:chgData name="Sarah McLusky" userId="45bd615190ce9bcd" providerId="LiveId" clId="{7815405C-3656-46E9-926C-BB7E6F2DE310}" dt="2023-07-26T14:32:25.175" v="660" actId="207"/>
          <ac:spMkLst>
            <pc:docMk/>
            <pc:sldMk cId="1124139907" sldId="274"/>
            <ac:spMk id="4" creationId="{C6359502-9BD4-5049-EEFA-71B6CD228420}"/>
          </ac:spMkLst>
        </pc:spChg>
        <pc:spChg chg="add mod">
          <ac:chgData name="Sarah McLusky" userId="45bd615190ce9bcd" providerId="LiveId" clId="{7815405C-3656-46E9-926C-BB7E6F2DE310}" dt="2023-07-26T14:32:22.368" v="658" actId="207"/>
          <ac:spMkLst>
            <pc:docMk/>
            <pc:sldMk cId="1124139907" sldId="274"/>
            <ac:spMk id="5" creationId="{59B5B243-3920-77D1-D3E8-D7BD3AB815BF}"/>
          </ac:spMkLst>
        </pc:spChg>
        <pc:spChg chg="add mod">
          <ac:chgData name="Sarah McLusky" userId="45bd615190ce9bcd" providerId="LiveId" clId="{7815405C-3656-46E9-926C-BB7E6F2DE310}" dt="2023-07-26T14:32:43.305" v="664" actId="207"/>
          <ac:spMkLst>
            <pc:docMk/>
            <pc:sldMk cId="1124139907" sldId="274"/>
            <ac:spMk id="6" creationId="{1CCE16FF-A910-CC5E-6B62-0707F7BC810C}"/>
          </ac:spMkLst>
        </pc:spChg>
        <pc:spChg chg="add mod">
          <ac:chgData name="Sarah McLusky" userId="45bd615190ce9bcd" providerId="LiveId" clId="{7815405C-3656-46E9-926C-BB7E6F2DE310}" dt="2023-07-26T14:33:13.410" v="705" actId="1076"/>
          <ac:spMkLst>
            <pc:docMk/>
            <pc:sldMk cId="1124139907" sldId="274"/>
            <ac:spMk id="7" creationId="{4896ECD5-45FD-F74F-1F1C-99261E29F96F}"/>
          </ac:spMkLst>
        </pc:spChg>
        <pc:spChg chg="add del mod">
          <ac:chgData name="Sarah McLusky" userId="45bd615190ce9bcd" providerId="LiveId" clId="{7815405C-3656-46E9-926C-BB7E6F2DE310}" dt="2023-07-26T14:31:40.366" v="643" actId="478"/>
          <ac:spMkLst>
            <pc:docMk/>
            <pc:sldMk cId="1124139907" sldId="274"/>
            <ac:spMk id="12" creationId="{FA3002DF-B535-F89C-46B3-718ACF363799}"/>
          </ac:spMkLst>
        </pc:spChg>
        <pc:spChg chg="add del mod">
          <ac:chgData name="Sarah McLusky" userId="45bd615190ce9bcd" providerId="LiveId" clId="{7815405C-3656-46E9-926C-BB7E6F2DE310}" dt="2023-07-26T14:31:38.225" v="641" actId="478"/>
          <ac:spMkLst>
            <pc:docMk/>
            <pc:sldMk cId="1124139907" sldId="274"/>
            <ac:spMk id="13" creationId="{9CFD48B6-C3AA-AAEF-7741-17A110990A18}"/>
          </ac:spMkLst>
        </pc:spChg>
        <pc:spChg chg="add del mod">
          <ac:chgData name="Sarah McLusky" userId="45bd615190ce9bcd" providerId="LiveId" clId="{7815405C-3656-46E9-926C-BB7E6F2DE310}" dt="2023-07-26T14:31:43.787" v="645" actId="478"/>
          <ac:spMkLst>
            <pc:docMk/>
            <pc:sldMk cId="1124139907" sldId="274"/>
            <ac:spMk id="14" creationId="{87653F12-2D64-1FFB-85B4-EFA502C97FF6}"/>
          </ac:spMkLst>
        </pc:spChg>
        <pc:spChg chg="add del mod">
          <ac:chgData name="Sarah McLusky" userId="45bd615190ce9bcd" providerId="LiveId" clId="{7815405C-3656-46E9-926C-BB7E6F2DE310}" dt="2023-07-26T14:31:35.614" v="639" actId="478"/>
          <ac:spMkLst>
            <pc:docMk/>
            <pc:sldMk cId="1124139907" sldId="274"/>
            <ac:spMk id="15" creationId="{8F809EA0-5DD2-CB2B-11DC-63524100BF90}"/>
          </ac:spMkLst>
        </pc:spChg>
        <pc:spChg chg="add mod">
          <ac:chgData name="Sarah McLusky" userId="45bd615190ce9bcd" providerId="LiveId" clId="{7815405C-3656-46E9-926C-BB7E6F2DE310}" dt="2023-07-26T14:59:42.069" v="919" actId="20577"/>
          <ac:spMkLst>
            <pc:docMk/>
            <pc:sldMk cId="1124139907" sldId="274"/>
            <ac:spMk id="17" creationId="{94B09378-9C33-99C0-610D-5B99BF36863C}"/>
          </ac:spMkLst>
        </pc:spChg>
        <pc:spChg chg="add mod">
          <ac:chgData name="Sarah McLusky" userId="45bd615190ce9bcd" providerId="LiveId" clId="{7815405C-3656-46E9-926C-BB7E6F2DE310}" dt="2023-07-26T14:33:25.967" v="708" actId="20577"/>
          <ac:spMkLst>
            <pc:docMk/>
            <pc:sldMk cId="1124139907" sldId="274"/>
            <ac:spMk id="19" creationId="{E694C1F5-F32D-25FB-0112-ED08F22FDD25}"/>
          </ac:spMkLst>
        </pc:spChg>
        <pc:picChg chg="add del mod">
          <ac:chgData name="Sarah McLusky" userId="45bd615190ce9bcd" providerId="LiveId" clId="{7815405C-3656-46E9-926C-BB7E6F2DE310}" dt="2023-07-26T14:31:41.299" v="644" actId="478"/>
          <ac:picMkLst>
            <pc:docMk/>
            <pc:sldMk cId="1124139907" sldId="274"/>
            <ac:picMk id="8" creationId="{D9FDCF56-8B90-4F89-2BA4-F75ADEC87B26}"/>
          </ac:picMkLst>
        </pc:picChg>
        <pc:picChg chg="add del mod">
          <ac:chgData name="Sarah McLusky" userId="45bd615190ce9bcd" providerId="LiveId" clId="{7815405C-3656-46E9-926C-BB7E6F2DE310}" dt="2023-07-26T14:31:44.569" v="646" actId="478"/>
          <ac:picMkLst>
            <pc:docMk/>
            <pc:sldMk cId="1124139907" sldId="274"/>
            <ac:picMk id="9" creationId="{B2877D91-5F14-5F79-E329-4A3E2E49CC6A}"/>
          </ac:picMkLst>
        </pc:picChg>
        <pc:picChg chg="add del mod">
          <ac:chgData name="Sarah McLusky" userId="45bd615190ce9bcd" providerId="LiveId" clId="{7815405C-3656-46E9-926C-BB7E6F2DE310}" dt="2023-07-26T14:31:36.538" v="640" actId="478"/>
          <ac:picMkLst>
            <pc:docMk/>
            <pc:sldMk cId="1124139907" sldId="274"/>
            <ac:picMk id="10" creationId="{14D28892-1C7B-E7D2-7041-2E8FF11783C8}"/>
          </ac:picMkLst>
        </pc:picChg>
        <pc:picChg chg="add del mod">
          <ac:chgData name="Sarah McLusky" userId="45bd615190ce9bcd" providerId="LiveId" clId="{7815405C-3656-46E9-926C-BB7E6F2DE310}" dt="2023-07-26T14:31:38.770" v="642" actId="478"/>
          <ac:picMkLst>
            <pc:docMk/>
            <pc:sldMk cId="1124139907" sldId="274"/>
            <ac:picMk id="11" creationId="{41B923DA-3D03-824E-5D63-21B55EB7FF90}"/>
          </ac:picMkLst>
        </pc:picChg>
        <pc:cxnChg chg="add mod">
          <ac:chgData name="Sarah McLusky" userId="45bd615190ce9bcd" providerId="LiveId" clId="{7815405C-3656-46E9-926C-BB7E6F2DE310}" dt="2023-07-26T14:33:09.610" v="704" actId="14100"/>
          <ac:cxnSpMkLst>
            <pc:docMk/>
            <pc:sldMk cId="1124139907" sldId="274"/>
            <ac:cxnSpMk id="2" creationId="{0888764F-E1F6-2D6E-E56A-77976E68353B}"/>
          </ac:cxnSpMkLst>
        </pc:cxnChg>
        <pc:cxnChg chg="add mod">
          <ac:chgData name="Sarah McLusky" userId="45bd615190ce9bcd" providerId="LiveId" clId="{7815405C-3656-46E9-926C-BB7E6F2DE310}" dt="2023-07-26T14:32:33.863" v="662" actId="208"/>
          <ac:cxnSpMkLst>
            <pc:docMk/>
            <pc:sldMk cId="1124139907" sldId="274"/>
            <ac:cxnSpMk id="3" creationId="{D504CB33-8CF6-CB1B-4AE0-41A93CED8E0C}"/>
          </ac:cxnSpMkLst>
        </pc:cxnChg>
      </pc:sldChg>
      <pc:sldChg chg="delSp add del mod">
        <pc:chgData name="Sarah McLusky" userId="45bd615190ce9bcd" providerId="LiveId" clId="{7815405C-3656-46E9-926C-BB7E6F2DE310}" dt="2023-07-26T13:51:30.795" v="408" actId="2696"/>
        <pc:sldMkLst>
          <pc:docMk/>
          <pc:sldMk cId="3886230310" sldId="345"/>
        </pc:sldMkLst>
        <pc:spChg chg="del">
          <ac:chgData name="Sarah McLusky" userId="45bd615190ce9bcd" providerId="LiveId" clId="{7815405C-3656-46E9-926C-BB7E6F2DE310}" dt="2023-07-26T13:46:54.098" v="339" actId="478"/>
          <ac:spMkLst>
            <pc:docMk/>
            <pc:sldMk cId="3886230310" sldId="345"/>
            <ac:spMk id="12" creationId="{82C55C99-C765-9BEB-6030-9BE70678E5EC}"/>
          </ac:spMkLst>
        </pc:spChg>
        <pc:grpChg chg="del">
          <ac:chgData name="Sarah McLusky" userId="45bd615190ce9bcd" providerId="LiveId" clId="{7815405C-3656-46E9-926C-BB7E6F2DE310}" dt="2023-07-26T13:46:52.837" v="338" actId="478"/>
          <ac:grpSpMkLst>
            <pc:docMk/>
            <pc:sldMk cId="3886230310" sldId="345"/>
            <ac:grpSpMk id="4" creationId="{E4AF54E0-6593-E967-87A6-D670B662EFB0}"/>
          </ac:grpSpMkLst>
        </pc:grpChg>
      </pc:sldChg>
      <pc:sldChg chg="add del">
        <pc:chgData name="Sarah McLusky" userId="45bd615190ce9bcd" providerId="LiveId" clId="{7815405C-3656-46E9-926C-BB7E6F2DE310}" dt="2023-07-26T13:51:33.041" v="409" actId="2696"/>
        <pc:sldMkLst>
          <pc:docMk/>
          <pc:sldMk cId="2971452934" sldId="34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D86C94-A76D-41BA-AD2B-211A84732B97}" type="datetimeFigureOut">
              <a:rPr lang="en-GB" smtClean="0"/>
              <a:t>02/08/2024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57275" y="1279525"/>
            <a:ext cx="499110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AF0CD9-F7CF-4698-AA8A-CB801AB8CC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485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02/08/2024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3690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02/08/2024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2155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02/08/2024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387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02/08/2024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417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02/08/2024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014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02/08/2024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718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02/08/2024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544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02/08/2024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856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02/08/2024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3561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02/08/2024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920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02/08/2024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0773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C0D16-2E62-420A-BF32-F2CAA846A668}" type="datetimeFigureOut">
              <a:rPr lang="en-GB" smtClean="0"/>
              <a:t>02/08/2024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4785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mylungsmylife.org/topics/group-1/what-is-copd/chronic-bronchitis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9E1D7BFF-48E4-9AE1-4D67-C7769618B5B6}"/>
              </a:ext>
            </a:extLst>
          </p:cNvPr>
          <p:cNvSpPr txBox="1">
            <a:spLocks/>
          </p:cNvSpPr>
          <p:nvPr/>
        </p:nvSpPr>
        <p:spPr>
          <a:xfrm>
            <a:off x="228617" y="228645"/>
            <a:ext cx="9531220" cy="63169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b="1" dirty="0">
                <a:latin typeface="+mn-lt"/>
              </a:rPr>
              <a:t>Warum ist Rauchen so ein großes Problem?</a:t>
            </a:r>
            <a:endParaRPr lang="en-GB" sz="2800" b="1" dirty="0">
              <a:latin typeface="+mn-lt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292ED492-921F-CC32-E787-AFD9AA1018C0}"/>
              </a:ext>
            </a:extLst>
          </p:cNvPr>
          <p:cNvSpPr txBox="1">
            <a:spLocks/>
          </p:cNvSpPr>
          <p:nvPr/>
        </p:nvSpPr>
        <p:spPr>
          <a:xfrm>
            <a:off x="247265" y="2976348"/>
            <a:ext cx="8481566" cy="3265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400" dirty="0"/>
              <a:t>Fülle diese Tabelle über die Hauptbestandteile von Tabakrauch aus</a:t>
            </a:r>
            <a:endParaRPr lang="en-GB" sz="14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BF789D0-7651-2107-ABEA-D738B5A03CF8}"/>
              </a:ext>
            </a:extLst>
          </p:cNvPr>
          <p:cNvGrpSpPr/>
          <p:nvPr/>
        </p:nvGrpSpPr>
        <p:grpSpPr>
          <a:xfrm>
            <a:off x="247265" y="716772"/>
            <a:ext cx="9083351" cy="1471977"/>
            <a:chOff x="107302" y="4660695"/>
            <a:chExt cx="9083351" cy="1471977"/>
          </a:xfrm>
        </p:grpSpPr>
        <p:sp>
          <p:nvSpPr>
            <p:cNvPr id="11" name="Title 2">
              <a:extLst>
                <a:ext uri="{FF2B5EF4-FFF2-40B4-BE49-F238E27FC236}">
                  <a16:creationId xmlns:a16="http://schemas.microsoft.com/office/drawing/2014/main" id="{FF6532CF-09A4-A3FD-CC2E-4D40DA6DD44B}"/>
                </a:ext>
              </a:extLst>
            </p:cNvPr>
            <p:cNvSpPr txBox="1">
              <a:spLocks/>
            </p:cNvSpPr>
            <p:nvPr/>
          </p:nvSpPr>
          <p:spPr>
            <a:xfrm>
              <a:off x="107302" y="4660695"/>
              <a:ext cx="8481566" cy="326572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de-de" sz="1400" dirty="0"/>
                <a:t>Was sind die wichtigsten Folgen des Rauchens? </a:t>
              </a:r>
              <a:endParaRPr lang="en-GB" sz="1400" dirty="0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484B8A8-797F-6D0D-682D-41FBB83E30A0}"/>
                </a:ext>
              </a:extLst>
            </p:cNvPr>
            <p:cNvCxnSpPr/>
            <p:nvPr/>
          </p:nvCxnSpPr>
          <p:spPr>
            <a:xfrm>
              <a:off x="214603" y="5232315"/>
              <a:ext cx="897605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5DC1AC4-C31D-BD03-CBCF-7EB0FC633A8E}"/>
                </a:ext>
              </a:extLst>
            </p:cNvPr>
            <p:cNvCxnSpPr/>
            <p:nvPr/>
          </p:nvCxnSpPr>
          <p:spPr>
            <a:xfrm>
              <a:off x="214602" y="5683294"/>
              <a:ext cx="897605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D48A35E-0998-966E-CACE-77946D9EB19D}"/>
                </a:ext>
              </a:extLst>
            </p:cNvPr>
            <p:cNvCxnSpPr/>
            <p:nvPr/>
          </p:nvCxnSpPr>
          <p:spPr>
            <a:xfrm>
              <a:off x="214600" y="6132672"/>
              <a:ext cx="897605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585964E2-5299-A4BC-054B-298330E053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2097720"/>
              </p:ext>
            </p:extLst>
          </p:nvPr>
        </p:nvGraphicFramePr>
        <p:xfrm>
          <a:off x="354563" y="3406141"/>
          <a:ext cx="8994701" cy="31764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96753">
                  <a:extLst>
                    <a:ext uri="{9D8B030D-6E8A-4147-A177-3AD203B41FA5}">
                      <a16:colId xmlns:a16="http://schemas.microsoft.com/office/drawing/2014/main" val="3557787779"/>
                    </a:ext>
                  </a:extLst>
                </a:gridCol>
                <a:gridCol w="2817833">
                  <a:extLst>
                    <a:ext uri="{9D8B030D-6E8A-4147-A177-3AD203B41FA5}">
                      <a16:colId xmlns:a16="http://schemas.microsoft.com/office/drawing/2014/main" val="3262618313"/>
                    </a:ext>
                  </a:extLst>
                </a:gridCol>
                <a:gridCol w="4180115">
                  <a:extLst>
                    <a:ext uri="{9D8B030D-6E8A-4147-A177-3AD203B41FA5}">
                      <a16:colId xmlns:a16="http://schemas.microsoft.com/office/drawing/2014/main" val="2948086488"/>
                    </a:ext>
                  </a:extLst>
                </a:gridCol>
              </a:tblGrid>
              <a:tr h="541447">
                <a:tc>
                  <a:txBody>
                    <a:bodyPr/>
                    <a:lstStyle/>
                    <a:p>
                      <a:pPr algn="l"/>
                      <a:r>
                        <a:rPr lang="de-de" sz="1400" b="1" dirty="0"/>
                        <a:t>Bestandteil</a:t>
                      </a:r>
                      <a:endParaRPr lang="en-GB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400" b="1" dirty="0"/>
                        <a:t>Was es ist</a:t>
                      </a:r>
                      <a:endParaRPr lang="en-GB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400" b="1" dirty="0"/>
                        <a:t>Warum es ein Problem ist</a:t>
                      </a:r>
                      <a:endParaRPr lang="en-GB" sz="1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2883651"/>
                  </a:ext>
                </a:extLst>
              </a:tr>
              <a:tr h="658760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0473270"/>
                  </a:ext>
                </a:extLst>
              </a:tr>
              <a:tr h="658760"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1693612"/>
                  </a:ext>
                </a:extLst>
              </a:tr>
              <a:tr h="658760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89939"/>
                  </a:ext>
                </a:extLst>
              </a:tr>
              <a:tr h="658760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250465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12850335-37B2-5EF8-12D7-77C4877BECBE}"/>
              </a:ext>
            </a:extLst>
          </p:cNvPr>
          <p:cNvSpPr txBox="1">
            <a:spLocks/>
          </p:cNvSpPr>
          <p:nvPr/>
        </p:nvSpPr>
        <p:spPr>
          <a:xfrm>
            <a:off x="228617" y="2477494"/>
            <a:ext cx="9531220" cy="63169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b="1" dirty="0">
                <a:latin typeface="+mn-lt"/>
              </a:rPr>
              <a:t>Was ist im Tabakrauch enthalten?</a:t>
            </a:r>
            <a:endParaRPr lang="en-GB" sz="2800" b="1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1B5C6B-1A8C-5C75-7314-1452D9241EEC}"/>
              </a:ext>
            </a:extLst>
          </p:cNvPr>
          <p:cNvSpPr txBox="1"/>
          <p:nvPr/>
        </p:nvSpPr>
        <p:spPr>
          <a:xfrm>
            <a:off x="9528085" y="71943"/>
            <a:ext cx="29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4876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9E1D7BFF-48E4-9AE1-4D67-C7769618B5B6}"/>
              </a:ext>
            </a:extLst>
          </p:cNvPr>
          <p:cNvSpPr txBox="1">
            <a:spLocks/>
          </p:cNvSpPr>
          <p:nvPr/>
        </p:nvSpPr>
        <p:spPr>
          <a:xfrm>
            <a:off x="228617" y="228645"/>
            <a:ext cx="9531220" cy="63169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b="1" dirty="0">
                <a:latin typeface="+mn-lt"/>
              </a:rPr>
              <a:t>Welche Auswirkungen hat Rauchen auf den Körper?</a:t>
            </a:r>
            <a:endParaRPr lang="en-GB" sz="2800" b="1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1B5C6B-1A8C-5C75-7314-1452D9241EEC}"/>
              </a:ext>
            </a:extLst>
          </p:cNvPr>
          <p:cNvSpPr txBox="1"/>
          <p:nvPr/>
        </p:nvSpPr>
        <p:spPr>
          <a:xfrm>
            <a:off x="9528085" y="71943"/>
            <a:ext cx="29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2</a:t>
            </a:r>
            <a:endParaRPr lang="en-GB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CF3EA94C-EF62-3D83-F758-2344C12B3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964" y="1181751"/>
            <a:ext cx="4098402" cy="568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ll-out: Line 7">
            <a:extLst>
              <a:ext uri="{FF2B5EF4-FFF2-40B4-BE49-F238E27FC236}">
                <a16:creationId xmlns:a16="http://schemas.microsoft.com/office/drawing/2014/main" id="{08E6C413-F710-9F15-E798-C31BB349E224}"/>
              </a:ext>
            </a:extLst>
          </p:cNvPr>
          <p:cNvSpPr/>
          <p:nvPr/>
        </p:nvSpPr>
        <p:spPr>
          <a:xfrm>
            <a:off x="5848395" y="690096"/>
            <a:ext cx="3679690" cy="735330"/>
          </a:xfrm>
          <a:prstGeom prst="borderCallout1">
            <a:avLst>
              <a:gd name="adj1" fmla="val 98029"/>
              <a:gd name="adj2" fmla="val -68"/>
              <a:gd name="adj3" fmla="val 135700"/>
              <a:gd name="adj4" fmla="val -16685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>
              <a:solidFill>
                <a:schemeClr val="accent1"/>
              </a:solidFill>
            </a:endParaRPr>
          </a:p>
        </p:txBody>
      </p:sp>
      <p:sp>
        <p:nvSpPr>
          <p:cNvPr id="9" name="Call-out: Line 8">
            <a:extLst>
              <a:ext uri="{FF2B5EF4-FFF2-40B4-BE49-F238E27FC236}">
                <a16:creationId xmlns:a16="http://schemas.microsoft.com/office/drawing/2014/main" id="{45DFEAD3-158C-D924-C7E8-203E27C11AA2}"/>
              </a:ext>
            </a:extLst>
          </p:cNvPr>
          <p:cNvSpPr/>
          <p:nvPr/>
        </p:nvSpPr>
        <p:spPr>
          <a:xfrm>
            <a:off x="6733595" y="1874054"/>
            <a:ext cx="2794490" cy="631690"/>
          </a:xfrm>
          <a:prstGeom prst="borderCallout1">
            <a:avLst>
              <a:gd name="adj1" fmla="val 101836"/>
              <a:gd name="adj2" fmla="val 439"/>
              <a:gd name="adj3" fmla="val 35797"/>
              <a:gd name="adj4" fmla="val -55535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>
              <a:solidFill>
                <a:schemeClr val="accent1"/>
              </a:solidFill>
            </a:endParaRPr>
          </a:p>
        </p:txBody>
      </p:sp>
      <p:sp>
        <p:nvSpPr>
          <p:cNvPr id="10" name="Call-out: Line 9">
            <a:extLst>
              <a:ext uri="{FF2B5EF4-FFF2-40B4-BE49-F238E27FC236}">
                <a16:creationId xmlns:a16="http://schemas.microsoft.com/office/drawing/2014/main" id="{EF9FBE85-C179-B603-B156-8A051F9D165B}"/>
              </a:ext>
            </a:extLst>
          </p:cNvPr>
          <p:cNvSpPr/>
          <p:nvPr/>
        </p:nvSpPr>
        <p:spPr>
          <a:xfrm>
            <a:off x="6733595" y="2954372"/>
            <a:ext cx="2794490" cy="818716"/>
          </a:xfrm>
          <a:prstGeom prst="borderCallout1">
            <a:avLst>
              <a:gd name="adj1" fmla="val 101836"/>
              <a:gd name="adj2" fmla="val 439"/>
              <a:gd name="adj3" fmla="val 173539"/>
              <a:gd name="adj4" fmla="val -58155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>
              <a:solidFill>
                <a:schemeClr val="accent1"/>
              </a:solidFill>
            </a:endParaRPr>
          </a:p>
        </p:txBody>
      </p:sp>
      <p:sp>
        <p:nvSpPr>
          <p:cNvPr id="12" name="Call-out: Line 11">
            <a:extLst>
              <a:ext uri="{FF2B5EF4-FFF2-40B4-BE49-F238E27FC236}">
                <a16:creationId xmlns:a16="http://schemas.microsoft.com/office/drawing/2014/main" id="{72BCF02C-7A77-ACB2-48B8-604B3EC2D227}"/>
              </a:ext>
            </a:extLst>
          </p:cNvPr>
          <p:cNvSpPr/>
          <p:nvPr/>
        </p:nvSpPr>
        <p:spPr>
          <a:xfrm>
            <a:off x="7120813" y="5229168"/>
            <a:ext cx="2407272" cy="1022342"/>
          </a:xfrm>
          <a:prstGeom prst="borderCallout1">
            <a:avLst>
              <a:gd name="adj1" fmla="val 99098"/>
              <a:gd name="adj2" fmla="val -336"/>
              <a:gd name="adj3" fmla="val 120607"/>
              <a:gd name="adj4" fmla="val -8529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>
              <a:solidFill>
                <a:schemeClr val="accent1"/>
              </a:solidFill>
            </a:endParaRPr>
          </a:p>
        </p:txBody>
      </p:sp>
      <p:sp>
        <p:nvSpPr>
          <p:cNvPr id="13" name="Call-out: Line 12">
            <a:extLst>
              <a:ext uri="{FF2B5EF4-FFF2-40B4-BE49-F238E27FC236}">
                <a16:creationId xmlns:a16="http://schemas.microsoft.com/office/drawing/2014/main" id="{33699756-2B6A-404C-2E20-F65E8548D48E}"/>
              </a:ext>
            </a:extLst>
          </p:cNvPr>
          <p:cNvSpPr/>
          <p:nvPr/>
        </p:nvSpPr>
        <p:spPr>
          <a:xfrm>
            <a:off x="456404" y="2674695"/>
            <a:ext cx="2716002" cy="1508610"/>
          </a:xfrm>
          <a:prstGeom prst="borderCallout1">
            <a:avLst>
              <a:gd name="adj1" fmla="val 66695"/>
              <a:gd name="adj2" fmla="val 100095"/>
              <a:gd name="adj3" fmla="val 92813"/>
              <a:gd name="adj4" fmla="val 149146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>
              <a:solidFill>
                <a:schemeClr val="accent1"/>
              </a:solidFill>
            </a:endParaRPr>
          </a:p>
        </p:txBody>
      </p:sp>
      <p:sp>
        <p:nvSpPr>
          <p:cNvPr id="16" name="Call-out: Line 15">
            <a:extLst>
              <a:ext uri="{FF2B5EF4-FFF2-40B4-BE49-F238E27FC236}">
                <a16:creationId xmlns:a16="http://schemas.microsoft.com/office/drawing/2014/main" id="{81A1167E-0884-C8A6-F9C3-DDE6D1AD7C93}"/>
              </a:ext>
            </a:extLst>
          </p:cNvPr>
          <p:cNvSpPr/>
          <p:nvPr/>
        </p:nvSpPr>
        <p:spPr>
          <a:xfrm>
            <a:off x="456405" y="1142331"/>
            <a:ext cx="2900431" cy="913215"/>
          </a:xfrm>
          <a:prstGeom prst="borderCallout1">
            <a:avLst>
              <a:gd name="adj1" fmla="val 98775"/>
              <a:gd name="adj2" fmla="val 100439"/>
              <a:gd name="adj3" fmla="val 158843"/>
              <a:gd name="adj4" fmla="val 156185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AA635DE-359E-4606-A24E-D0B3152DCFCE}"/>
              </a:ext>
            </a:extLst>
          </p:cNvPr>
          <p:cNvSpPr/>
          <p:nvPr/>
        </p:nvSpPr>
        <p:spPr>
          <a:xfrm>
            <a:off x="7120813" y="4163972"/>
            <a:ext cx="2407272" cy="57794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>
              <a:solidFill>
                <a:schemeClr val="accent1"/>
              </a:solidFill>
            </a:endParaRPr>
          </a:p>
        </p:txBody>
      </p:sp>
      <p:sp>
        <p:nvSpPr>
          <p:cNvPr id="20" name="Call-out: Line 19">
            <a:extLst>
              <a:ext uri="{FF2B5EF4-FFF2-40B4-BE49-F238E27FC236}">
                <a16:creationId xmlns:a16="http://schemas.microsoft.com/office/drawing/2014/main" id="{0A47BA27-AE7D-76A5-3966-F5C74663C4D8}"/>
              </a:ext>
            </a:extLst>
          </p:cNvPr>
          <p:cNvSpPr/>
          <p:nvPr/>
        </p:nvSpPr>
        <p:spPr>
          <a:xfrm>
            <a:off x="466245" y="4741915"/>
            <a:ext cx="2407272" cy="1155032"/>
          </a:xfrm>
          <a:prstGeom prst="borderCallout1">
            <a:avLst>
              <a:gd name="adj1" fmla="val 99643"/>
              <a:gd name="adj2" fmla="val 100439"/>
              <a:gd name="adj3" fmla="val 36241"/>
              <a:gd name="adj4" fmla="val 138162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749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C0D631-3EA1-43DB-3136-8D930BBC500C}"/>
              </a:ext>
            </a:extLst>
          </p:cNvPr>
          <p:cNvSpPr txBox="1">
            <a:spLocks/>
          </p:cNvSpPr>
          <p:nvPr/>
        </p:nvSpPr>
        <p:spPr>
          <a:xfrm>
            <a:off x="228617" y="228645"/>
            <a:ext cx="9531220" cy="63169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b="1" dirty="0">
                <a:latin typeface="+mn-lt"/>
              </a:rPr>
              <a:t>Welche Auswirkungen hat Rauchen auf die Lunge?</a:t>
            </a:r>
            <a:endParaRPr lang="en-GB" sz="2800" b="1" dirty="0">
              <a:latin typeface="+mn-lt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845220C-0274-E8EA-0A70-8DEBBE416E3C}"/>
              </a:ext>
            </a:extLst>
          </p:cNvPr>
          <p:cNvGrpSpPr/>
          <p:nvPr/>
        </p:nvGrpSpPr>
        <p:grpSpPr>
          <a:xfrm>
            <a:off x="2002244" y="1148190"/>
            <a:ext cx="6368041" cy="3722915"/>
            <a:chOff x="1702938" y="1726163"/>
            <a:chExt cx="6851577" cy="3874467"/>
          </a:xfrm>
        </p:grpSpPr>
        <p:pic>
          <p:nvPicPr>
            <p:cNvPr id="2" name="Picture 2" descr="bronchitis_longsection_ANIM">
              <a:hlinkClick r:id="rId2"/>
              <a:extLst>
                <a:ext uri="{FF2B5EF4-FFF2-40B4-BE49-F238E27FC236}">
                  <a16:creationId xmlns:a16="http://schemas.microsoft.com/office/drawing/2014/main" id="{BFC4F7C6-1D8D-C950-9B3A-4C9A77B58E1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178"/>
            <a:stretch/>
          </p:blipFill>
          <p:spPr bwMode="auto">
            <a:xfrm>
              <a:off x="1702938" y="1726163"/>
              <a:ext cx="6851577" cy="38744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2372D79-2926-EC51-D118-1C23901A9247}"/>
                </a:ext>
              </a:extLst>
            </p:cNvPr>
            <p:cNvSpPr/>
            <p:nvPr/>
          </p:nvSpPr>
          <p:spPr>
            <a:xfrm>
              <a:off x="5523722" y="2035993"/>
              <a:ext cx="1110342" cy="222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E31B37F-ABEF-2A6F-BA8E-CE417F3D1D2A}"/>
                </a:ext>
              </a:extLst>
            </p:cNvPr>
            <p:cNvSpPr/>
            <p:nvPr/>
          </p:nvSpPr>
          <p:spPr>
            <a:xfrm>
              <a:off x="7039118" y="1998671"/>
              <a:ext cx="1110342" cy="1380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41CAC1D-DD04-C5C5-F669-86D037C7A893}"/>
                </a:ext>
              </a:extLst>
            </p:cNvPr>
            <p:cNvSpPr/>
            <p:nvPr/>
          </p:nvSpPr>
          <p:spPr>
            <a:xfrm>
              <a:off x="7146322" y="3844213"/>
              <a:ext cx="1110342" cy="2120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FC9FF59-338E-C9F0-ECF8-7D619744846D}"/>
                </a:ext>
              </a:extLst>
            </p:cNvPr>
            <p:cNvSpPr/>
            <p:nvPr/>
          </p:nvSpPr>
          <p:spPr>
            <a:xfrm>
              <a:off x="7146322" y="4767943"/>
              <a:ext cx="1110342" cy="10753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" name="Title 2">
            <a:extLst>
              <a:ext uri="{FF2B5EF4-FFF2-40B4-BE49-F238E27FC236}">
                <a16:creationId xmlns:a16="http://schemas.microsoft.com/office/drawing/2014/main" id="{7C963E23-D433-1D7E-94DF-3ADEFF53E820}"/>
              </a:ext>
            </a:extLst>
          </p:cNvPr>
          <p:cNvSpPr txBox="1">
            <a:spLocks/>
          </p:cNvSpPr>
          <p:nvPr/>
        </p:nvSpPr>
        <p:spPr>
          <a:xfrm>
            <a:off x="247265" y="716772"/>
            <a:ext cx="2029404" cy="3265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400" dirty="0"/>
              <a:t>Beschrifte das Diagramm </a:t>
            </a:r>
            <a:endParaRPr lang="en-GB" sz="14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882C76D-1BA2-F002-D411-92A9325308F1}"/>
              </a:ext>
            </a:extLst>
          </p:cNvPr>
          <p:cNvGrpSpPr/>
          <p:nvPr/>
        </p:nvGrpSpPr>
        <p:grpSpPr>
          <a:xfrm>
            <a:off x="411323" y="5158960"/>
            <a:ext cx="9083351" cy="1471977"/>
            <a:chOff x="107302" y="4660695"/>
            <a:chExt cx="9083351" cy="1471977"/>
          </a:xfrm>
        </p:grpSpPr>
        <p:sp>
          <p:nvSpPr>
            <p:cNvPr id="11" name="Title 2">
              <a:extLst>
                <a:ext uri="{FF2B5EF4-FFF2-40B4-BE49-F238E27FC236}">
                  <a16:creationId xmlns:a16="http://schemas.microsoft.com/office/drawing/2014/main" id="{CD36E3B6-9B10-48C2-BB3F-ED7F0610B412}"/>
                </a:ext>
              </a:extLst>
            </p:cNvPr>
            <p:cNvSpPr txBox="1">
              <a:spLocks/>
            </p:cNvSpPr>
            <p:nvPr/>
          </p:nvSpPr>
          <p:spPr>
            <a:xfrm>
              <a:off x="107302" y="4660695"/>
              <a:ext cx="8481566" cy="326572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de-de" sz="1400" dirty="0"/>
                <a:t>Erkläre, wie Rauchen die Lunge schädigt </a:t>
              </a:r>
              <a:endParaRPr lang="en-GB" sz="1400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30438B8-C35C-D4B9-19F1-08C56A70F6EE}"/>
                </a:ext>
              </a:extLst>
            </p:cNvPr>
            <p:cNvCxnSpPr/>
            <p:nvPr/>
          </p:nvCxnSpPr>
          <p:spPr>
            <a:xfrm>
              <a:off x="214603" y="5232315"/>
              <a:ext cx="897605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F62C915-EC3D-92AC-8C9B-6D555D68139D}"/>
                </a:ext>
              </a:extLst>
            </p:cNvPr>
            <p:cNvCxnSpPr/>
            <p:nvPr/>
          </p:nvCxnSpPr>
          <p:spPr>
            <a:xfrm>
              <a:off x="214602" y="5683294"/>
              <a:ext cx="897605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419005C-218B-2C91-CBB1-ECD1D153856C}"/>
                </a:ext>
              </a:extLst>
            </p:cNvPr>
            <p:cNvCxnSpPr/>
            <p:nvPr/>
          </p:nvCxnSpPr>
          <p:spPr>
            <a:xfrm>
              <a:off x="214600" y="6132672"/>
              <a:ext cx="897605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Call-out: Line 14">
            <a:extLst>
              <a:ext uri="{FF2B5EF4-FFF2-40B4-BE49-F238E27FC236}">
                <a16:creationId xmlns:a16="http://schemas.microsoft.com/office/drawing/2014/main" id="{ED6250E2-2582-36FD-CA91-DA775BDEFA2B}"/>
              </a:ext>
            </a:extLst>
          </p:cNvPr>
          <p:cNvSpPr/>
          <p:nvPr/>
        </p:nvSpPr>
        <p:spPr>
          <a:xfrm>
            <a:off x="411323" y="3542627"/>
            <a:ext cx="1401223" cy="470928"/>
          </a:xfrm>
          <a:prstGeom prst="borderCallout1">
            <a:avLst>
              <a:gd name="adj1" fmla="val 73914"/>
              <a:gd name="adj2" fmla="val 101654"/>
              <a:gd name="adj3" fmla="val 73442"/>
              <a:gd name="adj4" fmla="val 160214"/>
            </a:avLst>
          </a:prstGeom>
          <a:solidFill>
            <a:schemeClr val="bg1"/>
          </a:solidFill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>
              <a:solidFill>
                <a:schemeClr val="accent1"/>
              </a:solidFill>
            </a:endParaRPr>
          </a:p>
        </p:txBody>
      </p:sp>
      <p:sp>
        <p:nvSpPr>
          <p:cNvPr id="16" name="Call-out: Line 15">
            <a:extLst>
              <a:ext uri="{FF2B5EF4-FFF2-40B4-BE49-F238E27FC236}">
                <a16:creationId xmlns:a16="http://schemas.microsoft.com/office/drawing/2014/main" id="{88A6273B-521B-78DB-C5BE-4E877CD17B70}"/>
              </a:ext>
            </a:extLst>
          </p:cNvPr>
          <p:cNvSpPr/>
          <p:nvPr/>
        </p:nvSpPr>
        <p:spPr>
          <a:xfrm>
            <a:off x="411322" y="1822057"/>
            <a:ext cx="1401223" cy="470928"/>
          </a:xfrm>
          <a:prstGeom prst="borderCallout1">
            <a:avLst>
              <a:gd name="adj1" fmla="val 73914"/>
              <a:gd name="adj2" fmla="val 101654"/>
              <a:gd name="adj3" fmla="val 75423"/>
              <a:gd name="adj4" fmla="val 132912"/>
            </a:avLst>
          </a:prstGeom>
          <a:solidFill>
            <a:schemeClr val="bg1"/>
          </a:solidFill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>
              <a:solidFill>
                <a:schemeClr val="accent1"/>
              </a:solidFill>
            </a:endParaRPr>
          </a:p>
        </p:txBody>
      </p:sp>
      <p:sp>
        <p:nvSpPr>
          <p:cNvPr id="17" name="Call-out: Line 16">
            <a:extLst>
              <a:ext uri="{FF2B5EF4-FFF2-40B4-BE49-F238E27FC236}">
                <a16:creationId xmlns:a16="http://schemas.microsoft.com/office/drawing/2014/main" id="{3E57841A-FFFB-C291-B57C-79C4DD789FDC}"/>
              </a:ext>
            </a:extLst>
          </p:cNvPr>
          <p:cNvSpPr/>
          <p:nvPr/>
        </p:nvSpPr>
        <p:spPr>
          <a:xfrm>
            <a:off x="411321" y="2551084"/>
            <a:ext cx="1401223" cy="470928"/>
          </a:xfrm>
          <a:prstGeom prst="borderCallout1">
            <a:avLst>
              <a:gd name="adj1" fmla="val 73914"/>
              <a:gd name="adj2" fmla="val 101654"/>
              <a:gd name="adj3" fmla="val -7793"/>
              <a:gd name="adj4" fmla="val 152889"/>
            </a:avLst>
          </a:prstGeom>
          <a:solidFill>
            <a:schemeClr val="bg1"/>
          </a:solidFill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>
              <a:solidFill>
                <a:schemeClr val="accent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C66275-C158-4EA3-FB66-F1E2E61947A2}"/>
              </a:ext>
            </a:extLst>
          </p:cNvPr>
          <p:cNvSpPr txBox="1"/>
          <p:nvPr/>
        </p:nvSpPr>
        <p:spPr>
          <a:xfrm>
            <a:off x="9528085" y="71943"/>
            <a:ext cx="29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1007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0888764F-E1F6-2D6E-E56A-77976E68353B}"/>
              </a:ext>
            </a:extLst>
          </p:cNvPr>
          <p:cNvCxnSpPr>
            <a:cxnSpLocks/>
          </p:cNvCxnSpPr>
          <p:nvPr/>
        </p:nvCxnSpPr>
        <p:spPr>
          <a:xfrm>
            <a:off x="1325444" y="860335"/>
            <a:ext cx="15550" cy="5333259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504CB33-8CF6-CB1B-4AE0-41A93CED8E0C}"/>
              </a:ext>
            </a:extLst>
          </p:cNvPr>
          <p:cNvCxnSpPr>
            <a:cxnSpLocks/>
          </p:cNvCxnSpPr>
          <p:nvPr/>
        </p:nvCxnSpPr>
        <p:spPr>
          <a:xfrm flipH="1">
            <a:off x="1219639" y="6066453"/>
            <a:ext cx="8185618" cy="0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C6359502-9BD4-5049-EEFA-71B6CD228420}"/>
              </a:ext>
            </a:extLst>
          </p:cNvPr>
          <p:cNvSpPr txBox="1"/>
          <p:nvPr/>
        </p:nvSpPr>
        <p:spPr>
          <a:xfrm>
            <a:off x="1396920" y="6155899"/>
            <a:ext cx="2417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Sehr unwahrscheinlich</a:t>
            </a:r>
            <a:endParaRPr lang="en-GB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B5B243-3920-77D1-D3E8-D7BD3AB815BF}"/>
              </a:ext>
            </a:extLst>
          </p:cNvPr>
          <p:cNvSpPr txBox="1"/>
          <p:nvPr/>
        </p:nvSpPr>
        <p:spPr>
          <a:xfrm>
            <a:off x="7654839" y="6163663"/>
            <a:ext cx="21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Sehr wahrscheinlich</a:t>
            </a:r>
            <a:endParaRPr lang="en-GB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CE16FF-A910-CC5E-6B62-0707F7BC810C}"/>
              </a:ext>
            </a:extLst>
          </p:cNvPr>
          <p:cNvSpPr txBox="1"/>
          <p:nvPr/>
        </p:nvSpPr>
        <p:spPr>
          <a:xfrm>
            <a:off x="260762" y="5202030"/>
            <a:ext cx="1064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Nicht ernst</a:t>
            </a:r>
            <a:endParaRPr lang="en-GB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96ECD5-45FD-F74F-1F1C-99261E29F96F}"/>
              </a:ext>
            </a:extLst>
          </p:cNvPr>
          <p:cNvSpPr txBox="1"/>
          <p:nvPr/>
        </p:nvSpPr>
        <p:spPr>
          <a:xfrm>
            <a:off x="189287" y="860335"/>
            <a:ext cx="1080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Sehr ernst</a:t>
            </a:r>
            <a:endParaRPr lang="en-GB" b="1" dirty="0"/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94B09378-9C33-99C0-610D-5B99BF36863C}"/>
              </a:ext>
            </a:extLst>
          </p:cNvPr>
          <p:cNvSpPr txBox="1">
            <a:spLocks/>
          </p:cNvSpPr>
          <p:nvPr/>
        </p:nvSpPr>
        <p:spPr>
          <a:xfrm>
            <a:off x="228617" y="228645"/>
            <a:ext cx="9531220" cy="631690"/>
          </a:xfrm>
          <a:prstGeom prst="rect">
            <a:avLst/>
          </a:prstGeom>
        </p:spPr>
        <p:txBody>
          <a:bodyPr lIns="0" tIns="0" rIns="0" bIns="0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b="1" dirty="0">
                <a:latin typeface="+mn-lt"/>
              </a:rPr>
              <a:t>Wie würdest du die gesundheitlichen Auswirkungen des Rauchens bewerten?</a:t>
            </a:r>
            <a:endParaRPr lang="en-GB" sz="2800" b="1" dirty="0">
              <a:latin typeface="+mn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694C1F5-F32D-25FB-0112-ED08F22FDD25}"/>
              </a:ext>
            </a:extLst>
          </p:cNvPr>
          <p:cNvSpPr txBox="1"/>
          <p:nvPr/>
        </p:nvSpPr>
        <p:spPr>
          <a:xfrm>
            <a:off x="9528085" y="71943"/>
            <a:ext cx="29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4139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D6B8C3-FAF4-0D43-D3FE-C2700091120A}"/>
              </a:ext>
            </a:extLst>
          </p:cNvPr>
          <p:cNvSpPr txBox="1">
            <a:spLocks/>
          </p:cNvSpPr>
          <p:nvPr/>
        </p:nvSpPr>
        <p:spPr>
          <a:xfrm>
            <a:off x="107302" y="841476"/>
            <a:ext cx="8481566" cy="32657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800" dirty="0"/>
              <a:t>Drucken Sie diese Karten aus und schneiden Sie sie aus. 1 Satz pro Gruppe </a:t>
            </a:r>
            <a:endParaRPr lang="en-GB" sz="1800" dirty="0"/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39F28AD7-8849-4644-AD87-2EFCDEA1AC1C}"/>
              </a:ext>
            </a:extLst>
          </p:cNvPr>
          <p:cNvSpPr txBox="1">
            <a:spLocks/>
          </p:cNvSpPr>
          <p:nvPr/>
        </p:nvSpPr>
        <p:spPr>
          <a:xfrm>
            <a:off x="107302" y="264049"/>
            <a:ext cx="8635482" cy="53184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b="1" dirty="0">
                <a:latin typeface="+mn-lt"/>
              </a:rPr>
              <a:t>Gesundheitliche Auswirkungen des Rauchens – Karten </a:t>
            </a:r>
            <a:endParaRPr lang="en-GB" sz="2800" b="1" dirty="0">
              <a:latin typeface="+mn-lt"/>
            </a:endParaRPr>
          </a:p>
        </p:txBody>
      </p:sp>
      <p:pic>
        <p:nvPicPr>
          <p:cNvPr id="4" name="Picture 3" descr="Ein Screenshot eines Computerbildschirms&#10;&#10;Beschreibung automatisch generiert">
            <a:extLst>
              <a:ext uri="{FF2B5EF4-FFF2-40B4-BE49-F238E27FC236}">
                <a16:creationId xmlns:a16="http://schemas.microsoft.com/office/drawing/2014/main" id="{46E0B608-652D-82E8-C778-CD447F6C80C2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02" y="1287623"/>
            <a:ext cx="9677707" cy="54645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EB5A185-DFB8-E5B5-4E60-A37257AF6C6B}"/>
              </a:ext>
            </a:extLst>
          </p:cNvPr>
          <p:cNvSpPr txBox="1"/>
          <p:nvPr/>
        </p:nvSpPr>
        <p:spPr>
          <a:xfrm>
            <a:off x="313678" y="2573178"/>
            <a:ext cx="1289697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Schlechtere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Fitness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543CCD-5C9B-989F-8F3E-1A4FA9A0FC19}"/>
              </a:ext>
            </a:extLst>
          </p:cNvPr>
          <p:cNvSpPr txBox="1"/>
          <p:nvPr/>
        </p:nvSpPr>
        <p:spPr>
          <a:xfrm>
            <a:off x="1771651" y="2794484"/>
            <a:ext cx="1504950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Lungenerkrankung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2E00D3-698D-0AF4-5165-A71308098076}"/>
              </a:ext>
            </a:extLst>
          </p:cNvPr>
          <p:cNvSpPr txBox="1"/>
          <p:nvPr/>
        </p:nvSpPr>
        <p:spPr>
          <a:xfrm>
            <a:off x="3359152" y="2601752"/>
            <a:ext cx="1552576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Mehr </a:t>
            </a:r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Erkältungen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 Grippe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DA1647-12D2-DE46-6FBC-FCCB840D99B9}"/>
              </a:ext>
            </a:extLst>
          </p:cNvPr>
          <p:cNvSpPr txBox="1"/>
          <p:nvPr/>
        </p:nvSpPr>
        <p:spPr>
          <a:xfrm>
            <a:off x="5133805" y="2573177"/>
            <a:ext cx="1158872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Zahnfleischentzündung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CC8640-A95E-FFED-F384-21A4FF757B25}"/>
              </a:ext>
            </a:extLst>
          </p:cNvPr>
          <p:cNvSpPr txBox="1"/>
          <p:nvPr/>
        </p:nvSpPr>
        <p:spPr>
          <a:xfrm>
            <a:off x="6751213" y="2807670"/>
            <a:ext cx="1158872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Husten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35C4FE-22E1-9C6D-16DF-7E50441A8690}"/>
              </a:ext>
            </a:extLst>
          </p:cNvPr>
          <p:cNvSpPr txBox="1"/>
          <p:nvPr/>
        </p:nvSpPr>
        <p:spPr>
          <a:xfrm>
            <a:off x="8275969" y="2601751"/>
            <a:ext cx="1158872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Schlechter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Atemgeruch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55F298-58D0-CBD3-3BEE-8B0984097CA1}"/>
              </a:ext>
            </a:extLst>
          </p:cNvPr>
          <p:cNvSpPr txBox="1"/>
          <p:nvPr/>
        </p:nvSpPr>
        <p:spPr>
          <a:xfrm>
            <a:off x="328918" y="4643633"/>
            <a:ext cx="1158872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Herzkrankheit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B4BC13-0A4E-74AE-AAF7-842EC07358DC}"/>
              </a:ext>
            </a:extLst>
          </p:cNvPr>
          <p:cNvSpPr txBox="1"/>
          <p:nvPr/>
        </p:nvSpPr>
        <p:spPr>
          <a:xfrm>
            <a:off x="1876025" y="4428189"/>
            <a:ext cx="1296202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Schwacher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Geruchssinn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BDB84EE-2B21-69E0-1A0F-E680FC86DD78}"/>
              </a:ext>
            </a:extLst>
          </p:cNvPr>
          <p:cNvSpPr txBox="1"/>
          <p:nvPr/>
        </p:nvSpPr>
        <p:spPr>
          <a:xfrm>
            <a:off x="3411541" y="4425663"/>
            <a:ext cx="1447798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Verminderter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Geschmackssinn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88D350-E633-8E86-5424-1E2E69534672}"/>
              </a:ext>
            </a:extLst>
          </p:cNvPr>
          <p:cNvSpPr txBox="1"/>
          <p:nvPr/>
        </p:nvSpPr>
        <p:spPr>
          <a:xfrm>
            <a:off x="5030820" y="4638104"/>
            <a:ext cx="1447798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Atemlosigkeit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4566252-CE4B-882E-05E1-3C88CF07D6F0}"/>
              </a:ext>
            </a:extLst>
          </p:cNvPr>
          <p:cNvSpPr txBox="1"/>
          <p:nvPr/>
        </p:nvSpPr>
        <p:spPr>
          <a:xfrm>
            <a:off x="6582177" y="4638104"/>
            <a:ext cx="1447798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Faltige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Haut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9419535-3DC4-B61B-EA20-AA47B834B721}"/>
              </a:ext>
            </a:extLst>
          </p:cNvPr>
          <p:cNvSpPr txBox="1"/>
          <p:nvPr/>
        </p:nvSpPr>
        <p:spPr>
          <a:xfrm>
            <a:off x="8275969" y="4638104"/>
            <a:ext cx="1447798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Krebs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4806F3A-2EBB-97AE-C2E1-2F3EF5C279F6}"/>
              </a:ext>
            </a:extLst>
          </p:cNvPr>
          <p:cNvSpPr txBox="1"/>
          <p:nvPr/>
        </p:nvSpPr>
        <p:spPr>
          <a:xfrm>
            <a:off x="155577" y="6229861"/>
            <a:ext cx="1447798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Abnormales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Sperma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B2A4D1-77F6-780B-0A9D-D447A1DAA9DF}"/>
              </a:ext>
            </a:extLst>
          </p:cNvPr>
          <p:cNvSpPr txBox="1"/>
          <p:nvPr/>
        </p:nvSpPr>
        <p:spPr>
          <a:xfrm>
            <a:off x="1771651" y="6244709"/>
            <a:ext cx="1447798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de-D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Fleckige Zähne, Haare und Finger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10E9DC1-B056-5699-3524-C62371F1D3DB}"/>
              </a:ext>
            </a:extLst>
          </p:cNvPr>
          <p:cNvSpPr txBox="1"/>
          <p:nvPr/>
        </p:nvSpPr>
        <p:spPr>
          <a:xfrm>
            <a:off x="3359152" y="6343671"/>
            <a:ext cx="1447798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91440" rIns="0" bIns="0">
            <a:spAutoFit/>
          </a:bodyPr>
          <a:lstStyle/>
          <a:p>
            <a:pPr algn="ctr"/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Zitternde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Hände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5146C41-B5E9-C957-4DE2-4E393292593C}"/>
              </a:ext>
            </a:extLst>
          </p:cNvPr>
          <p:cNvSpPr txBox="1"/>
          <p:nvPr/>
        </p:nvSpPr>
        <p:spPr>
          <a:xfrm>
            <a:off x="5019415" y="6044079"/>
            <a:ext cx="1447798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de-D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 ist schwieriger, schwanger </a:t>
            </a:r>
            <a:br>
              <a:rPr lang="de-D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D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zu werden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8CEAD90-CCA9-15B1-479B-C371E2661D1E}"/>
              </a:ext>
            </a:extLst>
          </p:cNvPr>
          <p:cNvSpPr txBox="1"/>
          <p:nvPr/>
        </p:nvSpPr>
        <p:spPr>
          <a:xfrm>
            <a:off x="6626135" y="6239415"/>
            <a:ext cx="1447798" cy="400110"/>
          </a:xfrm>
          <a:prstGeom prst="rect">
            <a:avLst/>
          </a:prstGeom>
          <a:solidFill>
            <a:schemeClr val="bg1"/>
          </a:solidFill>
        </p:spPr>
        <p:txBody>
          <a:bodyPr wrap="square" lIns="0" tIns="182880" rIns="0" bIns="0">
            <a:spAutoFit/>
          </a:bodyPr>
          <a:lstStyle/>
          <a:p>
            <a:pPr algn="ctr"/>
            <a:r>
              <a:rPr lang="de-D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Bluthochdruck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5F73885-CD0A-5659-A484-B7BE92E4987A}"/>
              </a:ext>
            </a:extLst>
          </p:cNvPr>
          <p:cNvSpPr txBox="1"/>
          <p:nvPr/>
        </p:nvSpPr>
        <p:spPr>
          <a:xfrm>
            <a:off x="8222990" y="6013007"/>
            <a:ext cx="1447798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de-D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Schlechte Durchblutung </a:t>
            </a:r>
            <a:br>
              <a:rPr lang="de-D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DE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und Gangrän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953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9E1D7BFF-48E4-9AE1-4D67-C7769618B5B6}"/>
              </a:ext>
            </a:extLst>
          </p:cNvPr>
          <p:cNvSpPr txBox="1">
            <a:spLocks/>
          </p:cNvSpPr>
          <p:nvPr/>
        </p:nvSpPr>
        <p:spPr>
          <a:xfrm>
            <a:off x="354563" y="374198"/>
            <a:ext cx="4297524" cy="63169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>
                <a:latin typeface="+mn-lt"/>
              </a:rPr>
              <a:t>Was ist Passivrauchen?</a:t>
            </a:r>
            <a:endParaRPr lang="en-GB" sz="2400" b="1" dirty="0">
              <a:latin typeface="+mn-lt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292ED492-921F-CC32-E787-AFD9AA1018C0}"/>
              </a:ext>
            </a:extLst>
          </p:cNvPr>
          <p:cNvSpPr txBox="1">
            <a:spLocks/>
          </p:cNvSpPr>
          <p:nvPr/>
        </p:nvSpPr>
        <p:spPr>
          <a:xfrm>
            <a:off x="354563" y="3421232"/>
            <a:ext cx="4130352" cy="62980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400" dirty="0"/>
              <a:t>Welche Vorschriften gelten in deinem Land zur Reduzierung der Belastung durch Passivrauchen? </a:t>
            </a:r>
            <a:endParaRPr lang="en-GB" sz="1400" dirty="0"/>
          </a:p>
        </p:txBody>
      </p:sp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585964E2-5299-A4BC-054B-298330E053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899462"/>
              </p:ext>
            </p:extLst>
          </p:nvPr>
        </p:nvGraphicFramePr>
        <p:xfrm>
          <a:off x="429208" y="4038979"/>
          <a:ext cx="4256298" cy="23711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56298">
                  <a:extLst>
                    <a:ext uri="{9D8B030D-6E8A-4147-A177-3AD203B41FA5}">
                      <a16:colId xmlns:a16="http://schemas.microsoft.com/office/drawing/2014/main" val="3557787779"/>
                    </a:ext>
                  </a:extLst>
                </a:gridCol>
              </a:tblGrid>
              <a:tr h="2371151">
                <a:tc>
                  <a:txBody>
                    <a:bodyPr/>
                    <a:lstStyle/>
                    <a:p>
                      <a:pPr algn="l"/>
                      <a:endParaRPr lang="en-GB" sz="1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2883651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12850335-37B2-5EF8-12D7-77C4877BECBE}"/>
              </a:ext>
            </a:extLst>
          </p:cNvPr>
          <p:cNvSpPr txBox="1">
            <a:spLocks/>
          </p:cNvSpPr>
          <p:nvPr/>
        </p:nvSpPr>
        <p:spPr>
          <a:xfrm>
            <a:off x="354563" y="2970253"/>
            <a:ext cx="4256298" cy="47766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>
                <a:latin typeface="+mn-lt"/>
              </a:rPr>
              <a:t>Gesetze/Verordnungen</a:t>
            </a:r>
            <a:endParaRPr lang="en-GB" sz="2400" b="1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1B5C6B-1A8C-5C75-7314-1452D9241EEC}"/>
              </a:ext>
            </a:extLst>
          </p:cNvPr>
          <p:cNvSpPr txBox="1"/>
          <p:nvPr/>
        </p:nvSpPr>
        <p:spPr>
          <a:xfrm>
            <a:off x="9528085" y="71943"/>
            <a:ext cx="29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5</a:t>
            </a:r>
            <a:endParaRPr lang="en-GB" dirty="0"/>
          </a:p>
        </p:txBody>
      </p:sp>
      <p:graphicFrame>
        <p:nvGraphicFramePr>
          <p:cNvPr id="6" name="Table 19">
            <a:extLst>
              <a:ext uri="{FF2B5EF4-FFF2-40B4-BE49-F238E27FC236}">
                <a16:creationId xmlns:a16="http://schemas.microsoft.com/office/drawing/2014/main" id="{7D44B533-582D-7CFA-B1A6-8161B4FE0E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567599"/>
              </p:ext>
            </p:extLst>
          </p:nvPr>
        </p:nvGraphicFramePr>
        <p:xfrm>
          <a:off x="5074315" y="4038979"/>
          <a:ext cx="4256298" cy="23711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56298">
                  <a:extLst>
                    <a:ext uri="{9D8B030D-6E8A-4147-A177-3AD203B41FA5}">
                      <a16:colId xmlns:a16="http://schemas.microsoft.com/office/drawing/2014/main" val="3557787779"/>
                    </a:ext>
                  </a:extLst>
                </a:gridCol>
              </a:tblGrid>
              <a:tr h="2371151">
                <a:tc>
                  <a:txBody>
                    <a:bodyPr/>
                    <a:lstStyle/>
                    <a:p>
                      <a:pPr algn="l"/>
                      <a:endParaRPr lang="en-GB" sz="1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2883651"/>
                  </a:ext>
                </a:extLst>
              </a:tr>
            </a:tbl>
          </a:graphicData>
        </a:graphic>
      </p:graphicFrame>
      <p:sp>
        <p:nvSpPr>
          <p:cNvPr id="8" name="Title 2">
            <a:extLst>
              <a:ext uri="{FF2B5EF4-FFF2-40B4-BE49-F238E27FC236}">
                <a16:creationId xmlns:a16="http://schemas.microsoft.com/office/drawing/2014/main" id="{EA5191E5-7929-C4EE-F826-3D05304E60A4}"/>
              </a:ext>
            </a:extLst>
          </p:cNvPr>
          <p:cNvSpPr txBox="1">
            <a:spLocks/>
          </p:cNvSpPr>
          <p:nvPr/>
        </p:nvSpPr>
        <p:spPr>
          <a:xfrm>
            <a:off x="4999670" y="2970253"/>
            <a:ext cx="4256298" cy="47766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>
                <a:latin typeface="+mn-lt"/>
              </a:rPr>
              <a:t>Verhaltensweisen</a:t>
            </a:r>
            <a:endParaRPr lang="en-GB" sz="2400" b="1" dirty="0">
              <a:latin typeface="+mn-lt"/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D60DF0AD-1CBF-2698-31F5-11F96158AE77}"/>
              </a:ext>
            </a:extLst>
          </p:cNvPr>
          <p:cNvSpPr txBox="1">
            <a:spLocks/>
          </p:cNvSpPr>
          <p:nvPr/>
        </p:nvSpPr>
        <p:spPr>
          <a:xfrm>
            <a:off x="4999670" y="3409176"/>
            <a:ext cx="4130352" cy="62980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400" dirty="0"/>
              <a:t>Was kannst du tun, um deine eigene Belastung durch Passivrauchen zu reduzieren? </a:t>
            </a:r>
            <a:endParaRPr lang="en-GB" sz="1400" dirty="0"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2DEA2F11-F97E-0027-99E3-2C0A88F0B75F}"/>
              </a:ext>
            </a:extLst>
          </p:cNvPr>
          <p:cNvSpPr txBox="1">
            <a:spLocks/>
          </p:cNvSpPr>
          <p:nvPr/>
        </p:nvSpPr>
        <p:spPr>
          <a:xfrm>
            <a:off x="4999670" y="376474"/>
            <a:ext cx="4297524" cy="80690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2400" b="1" dirty="0">
                <a:latin typeface="+mn-lt"/>
              </a:rPr>
              <a:t>Warum ist Passivrauchen für Kinder so gefährlich?</a:t>
            </a:r>
            <a:endParaRPr lang="en-GB" sz="2400" b="1" dirty="0">
              <a:latin typeface="+mn-lt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E16C3EF-E5E3-4AFC-0F00-F22CC083CBC1}"/>
              </a:ext>
            </a:extLst>
          </p:cNvPr>
          <p:cNvGrpSpPr/>
          <p:nvPr/>
        </p:nvGrpSpPr>
        <p:grpSpPr>
          <a:xfrm>
            <a:off x="429207" y="1176436"/>
            <a:ext cx="4256297" cy="1345997"/>
            <a:chOff x="429208" y="998947"/>
            <a:chExt cx="3485764" cy="1345997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BF789D0-7651-2107-ABEA-D738B5A03CF8}"/>
                </a:ext>
              </a:extLst>
            </p:cNvPr>
            <p:cNvGrpSpPr/>
            <p:nvPr/>
          </p:nvGrpSpPr>
          <p:grpSpPr>
            <a:xfrm>
              <a:off x="429208" y="998947"/>
              <a:ext cx="3485764" cy="450979"/>
              <a:chOff x="214602" y="5232315"/>
              <a:chExt cx="8976051" cy="450979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C484B8A8-797F-6D0D-682D-41FBB83E30A0}"/>
                  </a:ext>
                </a:extLst>
              </p:cNvPr>
              <p:cNvCxnSpPr/>
              <p:nvPr/>
            </p:nvCxnSpPr>
            <p:spPr>
              <a:xfrm>
                <a:off x="214603" y="5232315"/>
                <a:ext cx="897605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95DC1AC4-C31D-BD03-CBCF-7EB0FC633A8E}"/>
                  </a:ext>
                </a:extLst>
              </p:cNvPr>
              <p:cNvCxnSpPr/>
              <p:nvPr/>
            </p:nvCxnSpPr>
            <p:spPr>
              <a:xfrm>
                <a:off x="214602" y="5683294"/>
                <a:ext cx="897605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AF11DAB-BD2B-9421-904B-BE61E47D31C3}"/>
                </a:ext>
              </a:extLst>
            </p:cNvPr>
            <p:cNvGrpSpPr/>
            <p:nvPr/>
          </p:nvGrpSpPr>
          <p:grpSpPr>
            <a:xfrm>
              <a:off x="429208" y="1893965"/>
              <a:ext cx="3485764" cy="450979"/>
              <a:chOff x="214602" y="5232315"/>
              <a:chExt cx="8976051" cy="450979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01EF775C-DE19-96FC-4E0E-F53EA27B33CF}"/>
                  </a:ext>
                </a:extLst>
              </p:cNvPr>
              <p:cNvCxnSpPr/>
              <p:nvPr/>
            </p:nvCxnSpPr>
            <p:spPr>
              <a:xfrm>
                <a:off x="214603" y="5232315"/>
                <a:ext cx="897605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258B6918-3D30-E89E-5D13-527E2728DD87}"/>
                  </a:ext>
                </a:extLst>
              </p:cNvPr>
              <p:cNvCxnSpPr/>
              <p:nvPr/>
            </p:nvCxnSpPr>
            <p:spPr>
              <a:xfrm>
                <a:off x="214602" y="5683294"/>
                <a:ext cx="897605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0F9315C-4B2A-8B18-78B8-EE30BB4D6C27}"/>
              </a:ext>
            </a:extLst>
          </p:cNvPr>
          <p:cNvGrpSpPr/>
          <p:nvPr/>
        </p:nvGrpSpPr>
        <p:grpSpPr>
          <a:xfrm>
            <a:off x="5074315" y="1627415"/>
            <a:ext cx="4176208" cy="895018"/>
            <a:chOff x="429208" y="1449926"/>
            <a:chExt cx="3485764" cy="895018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0A1E20A-41D6-EBF1-D78E-2FE2F64343C6}"/>
                </a:ext>
              </a:extLst>
            </p:cNvPr>
            <p:cNvCxnSpPr/>
            <p:nvPr/>
          </p:nvCxnSpPr>
          <p:spPr>
            <a:xfrm>
              <a:off x="429208" y="1449926"/>
              <a:ext cx="348576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86F02A5-B41F-5F8D-CFDF-CA759FD3B05A}"/>
                </a:ext>
              </a:extLst>
            </p:cNvPr>
            <p:cNvGrpSpPr/>
            <p:nvPr/>
          </p:nvGrpSpPr>
          <p:grpSpPr>
            <a:xfrm>
              <a:off x="429208" y="1893965"/>
              <a:ext cx="3485764" cy="450979"/>
              <a:chOff x="214602" y="5232315"/>
              <a:chExt cx="8976051" cy="450979"/>
            </a:xfrm>
          </p:grpSpPr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44DA0412-A7AF-6553-1174-B3C7F34ACD1E}"/>
                  </a:ext>
                </a:extLst>
              </p:cNvPr>
              <p:cNvCxnSpPr/>
              <p:nvPr/>
            </p:nvCxnSpPr>
            <p:spPr>
              <a:xfrm>
                <a:off x="214603" y="5232315"/>
                <a:ext cx="897605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9537D15-1A43-A8D2-2162-BC47D5E51C82}"/>
                  </a:ext>
                </a:extLst>
              </p:cNvPr>
              <p:cNvCxnSpPr/>
              <p:nvPr/>
            </p:nvCxnSpPr>
            <p:spPr>
              <a:xfrm>
                <a:off x="214602" y="5683294"/>
                <a:ext cx="897605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30660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9E1D7BFF-48E4-9AE1-4D67-C7769618B5B6}"/>
              </a:ext>
            </a:extLst>
          </p:cNvPr>
          <p:cNvSpPr txBox="1">
            <a:spLocks/>
          </p:cNvSpPr>
          <p:nvPr/>
        </p:nvSpPr>
        <p:spPr>
          <a:xfrm>
            <a:off x="107302" y="264049"/>
            <a:ext cx="9531220" cy="63169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b="1" dirty="0">
                <a:latin typeface="+mn-lt"/>
              </a:rPr>
              <a:t>Was sind die Unterschiede zwischen Rauchen und Vapen?</a:t>
            </a:r>
            <a:endParaRPr lang="en-GB" sz="2800" b="1" dirty="0">
              <a:latin typeface="+mn-lt"/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4DCF0C1D-BC46-2D09-F3CA-3BA09A8D5E95}"/>
              </a:ext>
            </a:extLst>
          </p:cNvPr>
          <p:cNvSpPr txBox="1">
            <a:spLocks/>
          </p:cNvSpPr>
          <p:nvPr/>
        </p:nvSpPr>
        <p:spPr>
          <a:xfrm>
            <a:off x="107302" y="895739"/>
            <a:ext cx="8481566" cy="32657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800" dirty="0"/>
              <a:t>Fülle die Tabelle aus und fasse zusammen, was du gelernt hast </a:t>
            </a:r>
            <a:endParaRPr lang="en-GB" sz="1800" dirty="0"/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2E47DD63-79A2-9B9C-341C-3513E99A65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7204056"/>
              </p:ext>
            </p:extLst>
          </p:nvPr>
        </p:nvGraphicFramePr>
        <p:xfrm>
          <a:off x="208382" y="1418253"/>
          <a:ext cx="9308841" cy="51757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84312">
                  <a:extLst>
                    <a:ext uri="{9D8B030D-6E8A-4147-A177-3AD203B41FA5}">
                      <a16:colId xmlns:a16="http://schemas.microsoft.com/office/drawing/2014/main" val="595009121"/>
                    </a:ext>
                  </a:extLst>
                </a:gridCol>
                <a:gridCol w="3402644">
                  <a:extLst>
                    <a:ext uri="{9D8B030D-6E8A-4147-A177-3AD203B41FA5}">
                      <a16:colId xmlns:a16="http://schemas.microsoft.com/office/drawing/2014/main" val="3115880190"/>
                    </a:ext>
                  </a:extLst>
                </a:gridCol>
                <a:gridCol w="3921885">
                  <a:extLst>
                    <a:ext uri="{9D8B030D-6E8A-4147-A177-3AD203B41FA5}">
                      <a16:colId xmlns:a16="http://schemas.microsoft.com/office/drawing/2014/main" val="366067023"/>
                    </a:ext>
                  </a:extLst>
                </a:gridCol>
              </a:tblGrid>
              <a:tr h="1035140">
                <a:tc>
                  <a:txBody>
                    <a:bodyPr/>
                    <a:lstStyle/>
                    <a:p>
                      <a:pPr algn="l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b="1" dirty="0"/>
                        <a:t>(Zigaretten) rauchen</a:t>
                      </a:r>
                      <a:endParaRPr lang="en-GB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b="1" dirty="0"/>
                        <a:t>(E-Zigaretten) vapen</a:t>
                      </a:r>
                      <a:endParaRPr lang="en-GB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7487671"/>
                  </a:ext>
                </a:extLst>
              </a:tr>
              <a:tr h="1035140">
                <a:tc>
                  <a:txBody>
                    <a:bodyPr/>
                    <a:lstStyle/>
                    <a:p>
                      <a:pPr algn="l"/>
                      <a:r>
                        <a:rPr lang="de-de" b="1" dirty="0">
                          <a:solidFill>
                            <a:schemeClr val="tx1"/>
                          </a:solidFill>
                        </a:rPr>
                        <a:t>Was es ist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02025853"/>
                  </a:ext>
                </a:extLst>
              </a:tr>
              <a:tr h="1035140">
                <a:tc>
                  <a:txBody>
                    <a:bodyPr/>
                    <a:lstStyle/>
                    <a:p>
                      <a:pPr algn="l"/>
                      <a:r>
                        <a:rPr lang="de-de" b="1" dirty="0">
                          <a:solidFill>
                            <a:schemeClr val="tx1"/>
                          </a:solidFill>
                        </a:rPr>
                        <a:t>Was es enthält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36207509"/>
                  </a:ext>
                </a:extLst>
              </a:tr>
              <a:tr h="10351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>
                          <a:solidFill>
                            <a:schemeClr val="tx1"/>
                          </a:solidFill>
                        </a:rPr>
                        <a:t>Gesetze zum Kauf, zur Verwendung und zur Werbung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6633782"/>
                  </a:ext>
                </a:extLst>
              </a:tr>
              <a:tr h="10351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>
                          <a:solidFill>
                            <a:schemeClr val="tx1"/>
                          </a:solidFill>
                        </a:rPr>
                        <a:t>Gesundheitliche Auswirkungen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1101637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54357E7-3439-C242-A797-289FC246A8D5}"/>
              </a:ext>
            </a:extLst>
          </p:cNvPr>
          <p:cNvSpPr txBox="1"/>
          <p:nvPr/>
        </p:nvSpPr>
        <p:spPr>
          <a:xfrm>
            <a:off x="9528085" y="71943"/>
            <a:ext cx="29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08685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b09d1b6-71e5-4e7b-b351-6094cc352de1" xsi:nil="true"/>
    <lcf76f155ced4ddcb4097134ff3c332f xmlns="c18eef1f-f2b9-433e-b253-616cf7aaab3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EB5F8EF0F7D840A5437A3C83916D79" ma:contentTypeVersion="21" ma:contentTypeDescription="Create a new document." ma:contentTypeScope="" ma:versionID="7c8e0b637b9c0f45768e862a507d1388">
  <xsd:schema xmlns:xsd="http://www.w3.org/2001/XMLSchema" xmlns:xs="http://www.w3.org/2001/XMLSchema" xmlns:p="http://schemas.microsoft.com/office/2006/metadata/properties" xmlns:ns2="c18eef1f-f2b9-433e-b253-616cf7aaab37" xmlns:ns3="8b09d1b6-71e5-4e7b-b351-6094cc352de1" targetNamespace="http://schemas.microsoft.com/office/2006/metadata/properties" ma:root="true" ma:fieldsID="69c3ec8ba2ea723e330c9d428e5f6a22" ns2:_="" ns3:_="">
    <xsd:import namespace="c18eef1f-f2b9-433e-b253-616cf7aaab37"/>
    <xsd:import namespace="8b09d1b6-71e5-4e7b-b351-6094cc352d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8eef1f-f2b9-433e-b253-616cf7aaab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6a909a8b-788a-49b2-847e-d5fa877050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09d1b6-71e5-4e7b-b351-6094cc352de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58f8650-79c3-4658-bd4b-2b60d904f442}" ma:internalName="TaxCatchAll" ma:showField="CatchAllData" ma:web="8b09d1b6-71e5-4e7b-b351-6094cc352d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C007B6-BBCD-4FFF-ACB7-1A9AF2E45566}">
  <ds:schemaRefs>
    <ds:schemaRef ds:uri="http://schemas.microsoft.com/office/2006/metadata/properties"/>
    <ds:schemaRef ds:uri="http://schemas.microsoft.com/office/infopath/2007/PartnerControls"/>
    <ds:schemaRef ds:uri="8b09d1b6-71e5-4e7b-b351-6094cc352de1"/>
    <ds:schemaRef ds:uri="c18eef1f-f2b9-433e-b253-616cf7aaab37"/>
  </ds:schemaRefs>
</ds:datastoreItem>
</file>

<file path=customXml/itemProps2.xml><?xml version="1.0" encoding="utf-8"?>
<ds:datastoreItem xmlns:ds="http://schemas.openxmlformats.org/officeDocument/2006/customXml" ds:itemID="{46C26C69-2F7B-4160-9EA8-E67B799E636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622E944-1F29-430D-A97A-2BD91867E9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8eef1f-f2b9-433e-b253-616cf7aaab37"/>
    <ds:schemaRef ds:uri="8b09d1b6-71e5-4e7b-b351-6094cc352d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244</Words>
  <Application>Microsoft Office PowerPoint</Application>
  <PresentationFormat>A4 Paper (210x297 mm)</PresentationFormat>
  <Paragraphs>56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 Pollution</dc:title>
  <dc:creator>Sarah McLusky</dc:creator>
  <cp:lastModifiedBy>Magesh, Yogini (Contractor)</cp:lastModifiedBy>
  <cp:revision>18</cp:revision>
  <cp:lastPrinted>2023-05-03T12:51:14Z</cp:lastPrinted>
  <dcterms:created xsi:type="dcterms:W3CDTF">2023-04-25T12:36:03Z</dcterms:created>
  <dcterms:modified xsi:type="dcterms:W3CDTF">2024-08-01T20:17:29Z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0x01010080EB5F8EF0F7D840A5437A3C83916D79</vt:lpwstr>
  </property>
  <property fmtid="{D5CDD505-2E9C-101B-9397-08002B2CF9AE}" pid="3" name="MediaServiceImageTags">
    <vt:lpwstr/>
  </property>
</Properties>
</file>